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5" r:id="rId3"/>
    <p:sldId id="265" r:id="rId4"/>
    <p:sldId id="294" r:id="rId5"/>
    <p:sldId id="296" r:id="rId6"/>
    <p:sldId id="318" r:id="rId7"/>
    <p:sldId id="315" r:id="rId8"/>
    <p:sldId id="317" r:id="rId9"/>
    <p:sldId id="261" r:id="rId10"/>
    <p:sldId id="316" r:id="rId11"/>
    <p:sldId id="298" r:id="rId12"/>
    <p:sldId id="302" r:id="rId13"/>
    <p:sldId id="303" r:id="rId14"/>
    <p:sldId id="304" r:id="rId15"/>
    <p:sldId id="306" r:id="rId16"/>
    <p:sldId id="307" r:id="rId17"/>
    <p:sldId id="308" r:id="rId18"/>
    <p:sldId id="314" r:id="rId19"/>
    <p:sldId id="305" r:id="rId20"/>
    <p:sldId id="309" r:id="rId21"/>
    <p:sldId id="310" r:id="rId22"/>
    <p:sldId id="312" r:id="rId23"/>
    <p:sldId id="29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6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4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0:05:51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28480 11472 3006 0,'-21'0'133'0,"17"6"27"0,-3 4-128 0,-7 2-32 0,-4 10 0 0,1 6 0 16,-5 7 0-16,-2-4 0 0,-1 10-15 0,0-4 5 0,1 1 10 0,10 6 0 15,-8 0 0-15,8 0 0 0,-3 3 0 0,3 3-16 16,-1-6 4-16,5 3 0 0,-1-13 12 0,4 10 0 16,0-6 0-16,0 6 0 0,0-6 0 0,0 5 0 15,3 1 0-15,1 0 0 0,-4 10 17 0,0-1-1 16,0 0 0-16,0 4 0 0,0 2 0 0,0-2-1 16,3-4 0-16,1-3 0 0,-1-6-3 0,4-6-1 15,0-4 0-15,4-6 0 0,-1 1-11 0,8-4 0 16,3-7 9-16,0 8-9 0,4-14 0 0,-1 4 0 15,1-1 0-15,6-2 0 0,5-4 15 0,-1-2 5 16,4 2 0-16,3-9 1 0,-10 6-21 0,13-6-18 16,-9 0 3-16,2-6 1 0,1 6 22 0,-4-9 5 0,-6 2 1 15,9 4 0-15,-6-6-14 0,0 3-12 0,-4-4 3 0,-3 1 0 16,3-1 9-16,-7 1 12 0,0 3-2 16,-4-4-1-16,-2 7-9 0,-1-3 0 0,-7 6 9 0,0 0-9 15,0 0 16-15,0 0 0 0,3-10-1 0,-3 10 0 16,0 0 3-16,0 0 1 0,0 0 0 0,0 0 0 15,0 0-11-15,0 0-8 0,0 0 12 0,0 0-12 32,0 0-39-32,0 0-14 0,0 0-3 0,7 0-1 15,4-9-171-15,-4 6-33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0:41:16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20549 575 2354 0,'-21'6'104'0,"18"-3"22"0,3-3-101 0,-7 0-25 0,7 0 0 0,-4 10 0 16,1-1 0-16,-1-3 0 0,4-2 8 0,-7 5-8 15,7 7 0-15,-4 2 0 0,4 1 0 0,0 6 0 16,-3 4 0-16,3 5 8 0,0 4 2 0,0 6 0 16,0 6-10-16,-4 6 0 0,1-2 0 0,-1 8 0 15,1 1 0-15,-4 0 0 0,0 6 0 0,3-7 8 16,1 1-8-16,-4 6 0 0,-4-3-10 0,4-3 10 16,0-4 0-16,-4-2 0 0,4-7 0 0,0-3 0 15,-3-9-21 1,6 2-8-16,-3-5-2 0,0-7 0 0,0-3-108 0,3-6-21 0,-3-7-5 15,4 4-679-15</inkml:trace>
  <inkml:trace contextRef="#ctx0" brushRef="#br0" timeOffset="266.2885">20592 751 2016 0,'0'0'179'0,"0"0"-143"16,0 0-36-16,0 0 0 0,7 3 20 0,3 6-2 16,4 0-1-16,4 7 0 0,3-13-17 0,0 13 0 15,8-7 0-15,-1 16 0 0,0-6 0 0,0 9 0 16,8-9 0-16,-5 16 0 0,5-1 11 0,-1 10-2 16,0-6 0-16,0 15 0 0,1-9 0 0,-1 9 0 0,0 7 0 0,1-4 0 15,-5 4-9-15,-6-4 10 16,0 7-10-16,-8-10 10 0,1 7-10 0,-4-19 0 0,-3 3 0 0,-1 0 0 31,1-10-89-31,-8 4-11 0,-3-4-1 0,0-15-752 0</inkml:trace>
  <inkml:trace contextRef="#ctx0" brushRef="#br0" timeOffset="452.791">20324 1541 2304 0,'-15'0'102'0,"12"6"21"16,3-6-99-16,0 0-24 0,-4 3 0 0,4-3 0 16,0 0 30-16,0 0 1 0,0 0 0 0,11 6 0 15,10 4-31-15,0-1-16 0,4 7 1 0,0-7 1 0,3 7 14 0,4-3 0 16,3-4-10-16,0 7 10 16,-3-4-54-16,7 1-6 0,3-1-2 0,-10-2-922 15</inkml:trace>
  <inkml:trace contextRef="#ctx0" brushRef="#br0" timeOffset="666.2287">21431 628 2476 0,'0'0'110'0,"0"0"22"0,0 10-105 0,4 8-27 16,-4-2 0-16,7 3 0 0,-4 9 0 0,4 4-19 0,0 5 3 0,1 1 1 15,2 6 27-15,1 3 4 0,-4 12 2 0,0 10 0 16,7 7-18-16,-7-7-14 0,-3 12 2 0,-1 1 1 16,1 5 2-16,-1 4 0 0,-3 3 0 0,-3-3-711 15,-1-3-143-15</inkml:trace>
  <inkml:trace contextRef="#ctx0" brushRef="#br0" timeOffset="1085.1">21766 1531 1785 0,'-21'0'159'0,"21"0"-127"0,0 0-32 0,0 0 0 15,0 0 127-15,14 0 19 0,11 0 4 0,7 0 1 16,3-3-131-16,0-6-20 0,1 3-15 0,6-7 3 0,7 0 12 0,1 1 0 16,-8-7-10-16,7-3 10 0,8 3 0 0,-4 0 0 15,-4-6 0-15,-3 7 0 0,0-11 0 0,-7 4 0 16,3-3 0-16,-3 3 0 0,-11-3-16 0,7 3 5 15,1 3 1-15,-12-3 0 16,-2 0-16-16,-1 3-3 0,-7 6-1 0,0 7 0 16,0-7 2-16,-7 6 0 0,-7 7 0 0,-7-9 0 0,0 2 38 0,-7 7 8 15,-11-3 2-15,0-3 0 0,8 9 28 0,-8-10 7 16,-7 10 1-16,1-3 0 0,-5 3 0 0,-2 0 0 16,2 3 0-16,-6-3 0 0,-4 10 0 0,0-4 0 15,11 3 0-15,-4 4 0 0,-3 2-17 0,3 11-3 16,4-8-1-16,3 11 0 0,4-11-23 0,0 7-4 0,-1 4 0 15,12 2-8-15,-1 0 8 0,0 4-8 0,1 6 0 0,6-1 0 16,11 14 0-16,0-1 0 0,-3 0-13 0,3 1 5 16,3 5 8-16,8-2-12 0,3-13 12 0,0-1-12 15,0 1 12-15,7-9-12 0,4-7 12 0,3 0-12 16,4-3-5-16,10-6-2 0,8-3 0 0,6-13 0 31,1-6-19-31,6-13-4 0,1-3-1 0,3-15-737 0,10-4-148 0</inkml:trace>
  <inkml:trace contextRef="#ctx0" brushRef="#br0" timeOffset="1256.6413">23721 763 2592 0,'-4'9'57'0,"-3"7"12"0,-3-6 3 0,-1 5 0 0,-3 7-58 16,-4-3-14-16,1 15 0 0,-1-8 0 0,4 2 36 0,-7 0 4 15,7 7 0-15,-4-1 1 0,0 1-16 0,1-7-3 16,-1 9-1-16,4-2 0 0,-4-1-21 0,8-5-10 15,-1 2 1-15,1-9 0 16,-1 3-134-16,-3-9-26 0,3-4-6 0</inkml:trace>
  <inkml:trace contextRef="#ctx0" brushRef="#br0" timeOffset="1452.1197">23001 697 2592 0,'0'0'230'0,"0"0"-184"0,7 3-37 15,4 16-9-15,6-9 13 0,5 5 1 0,-1 4 0 0,7 6 0 16,4 0-14-16,7 7 9 0,-1-7-9 0,5 9 8 16,-1 4 8-16,0 3 0 0,4-1 1 0,0 14 0 15,0-4-17-15,0 3-11 0,-4 4 2 0,-3-4 0 32,3 10-20-32,-3-13-4 0,-4 6-1 0,-3-6 0 15,0-9-134-15,0 0-28 0,-1-7-4 0</inkml:trace>
  <inkml:trace contextRef="#ctx0" brushRef="#br0" timeOffset="1867.0276">24440 791 2991 0,'-3'16'66'0,"3"12"14"0,-7-3 2 0,3 13 2 0,4 6-68 0,-3 6-16 15,-4 6 0-15,3 7 0 0,4-3 0 0,-3-4 0 16,-1 7 0-16,1 0 0 0,-4-10 0 0,3 0 0 16,1 1 0-16,3-11 0 0,-4 1-15 0,4-15 3 15,4-1 1-15,-1-13 0 16,4-5-105-16,-3-10-22 0,6-3-4 0,4-19-1 16,4-10 89-16,3-18 18 0,0-3 3 0,0-13 1 0,4-6 15 0,0-13 3 15,0 4 1-15,-4 9 0 0,0 0 13 0,0 12 12 16,0 7-3-16,-3 9 0 0,-4 15 33 0,0-5 6 15,-3 15 2-15,-4 0 0 0,-4 10 12 0,1 3 2 0,3-4 1 16,-7 10 0-16,0 0-4 0,0 0-1 0,0 0 0 0,3 10 0 16,1 5-29-16,3 10-7 0,0-6 0 0,4 16-1 15,-1-7-11-15,8 19-1 0,-4 3-1 0,7-3 0 16,0 7-2-16,0-1-8 0,4 10 12 0,-4-1-4 16,-3 7-8-16,0-12 0 0,3 5 0 0,-4 1-11 15,-3-10 11-15,1 1 0 0,-1-10 0 0,0-13 0 31,0 0-196-31,-3-12-36 0</inkml:trace>
  <inkml:trace contextRef="#ctx0" brushRef="#br0" timeOffset="2317.8042">25093 1469 2743 0,'0'15'60'0,"-3"1"13"0,3-13 3 0,3 7 0 0,1 5-60 16,-1-2-16-16,8-4 0 0,6 7 0 0,5 3 8 0,-1-10-8 15,3 0 11-15,8 7-11 0,0-6 14 0,3-4-4 16,8 3-1-16,-5-6 0 0,1-3-9 0,3 0 0 16,-3-3 0-16,4-3 8 0,-5-3-8 0,1-1-17 15,0-9 4-15,-7 4 1 16,0-14-36-16,-4 1-8 0,3-6 0 0,-6-1-1 16,-4-9-9-16,-3 7-2 0,0-7 0 0,-4 6 0 0,0-6 39 0,-7 10 7 15,-7 9 2-15,0-4 0 0,-4 1 76 0,-6 3 16 16,-1 0 4-16,-3 6 0 0,-4 0 20 0,1 4 5 15,-4 2 1-15,-4 4 0 0,0 3-34 0,1 6-6 0,-5 0-2 16,-6 6 0-16,-4 3-29 0,0 4-7 0,-6 2 0 16,2 11-1-16,1-1-23 0,3 6 0 0,-3 3 0 0,3 4 8 15,7-3-8-15,-3 8 0 0,0 1 0 0,6 0 0 16,-2 3-12-16,2 7 2 0,8 5 1 0,0-2 0 16,4-4-11-16,6 0-3 0,0 1 0 0,11-1 0 15,4-3 23-15,6-3 0 0,8 6 0 0,7 1 0 16,3-7-10-16,4-3 10 0,7 0-13 0,-1-1 5 15,8-14 8-15,4-1 0 0,3-3 0 0,3 3-8 16,0-12 8-16,4 3 0 0,-3-10 0 0,3 1 0 16,0-10-16-16,0 0 3 0,3-4 0 0,-3-5 0 15,7-7-83-15,0-3-16 0,0-6-3 16,-7-9-1-16,0-7-96 0,0-9-20 0</inkml:trace>
  <inkml:trace contextRef="#ctx0" brushRef="#br0" timeOffset="2534.2376">25795 1190 3628 0,'0'0'323'16,"0"9"-259"-16,0-9-51 0,4 9-13 15,-1 1-118-15,4-1-26 0,7 10-6 0,4 3-1 0,3-10 117 0,0 7 23 16,4 6 11-16,3-6-10 0,0 0 10 0,4-3 14 15,3 2-3-15,4-2-1 0,4-3-10 0,6-4 0 0,4-3 0 16,0 1 0 0,0-14-30-16,7 1 2 0,7-13 0 0,-4 0 0 15,1-15-192-15,-4-10-39 0</inkml:trace>
  <inkml:trace contextRef="#ctx0" brushRef="#br0" timeOffset="2803.5071">26610 744 2901 0,'-32'54'128'16,"18"-26"28"-16,-7 16-125 0,3 3-31 0,4 6 0 0,0 10 0 16,0 6 16-16,3 0-4 0,4-3 0 0,4 6 0 15,-1 6 12-15,1 4 3 0,6-10 0 0,1 6 0 16,-1-6-8-16,4-9-2 0,8 0 0 0,2-4 0 0,8-2-1 0,7-13-1 15,-4 0 0-15,7-1 0 0,7-5-7 0,4-3-8 16,4-7 11-16,3-13-11 16,3 1-19-16,8-13-10 0,-4-3-3 0,10-3 0 15,4-13 0-15,0-9 0 0,-3-3 0 0,-4-9 0 16,0-4-137-16,0-13-28 0,-4-2-6 0</inkml:trace>
  <inkml:trace contextRef="#ctx0" brushRef="#br0" timeOffset="3770.9203">26158 2833 2707 0,'-7'15'240'0,"0"-11"-192"0,4 5-38 0,-1 7-10 16,-3 12 19-16,0 0 1 0,0 16 1 0,4 0 0 0,-1 0-21 0,4 9 0 16,-3 0 0-16,3 1 0 0,0 2 0 0,0 4 0 15,0 2 0-15,0 1 0 0,-4 0 8 0,1 6-8 16,-1-6 10-16,0-7-10 0,4 7 0 0,-7-10 8 16,4 0-8-16,-1-9 0 0,4 0 0 0,-3-9 0 15,-1-7 8-15,4 0-8 0,0-9 0 0,4 3 0 16,-4-10 8-16,3 4-8 0,-3-7 0 0,4 1-10 15,-4-1 2-15,0-9 0 0,0 0 8 0,0 0 0 16,0 0 0-16,0 0-8 0,0 0 8 0,0 0 0 16,0 0 0-16,7 0 0 0,-4 7 8 0,8-4-8 15,-4-3 8-15,7 0-8 0,4 0 20 0,-1 0-1 0,5 0 0 0,2-3 0 16,8-4-8-16,0 1-2 0,3 3 0 16,4-3 0-16,0-4 8 0,0 1 2 0,-1-1 0 0,5 1 0 15,3 0-19-15,-1-1 0 0,1 4 0 0,-3-4 0 16,-1 7 0-16,-3-3 0 0,0 6 0 0,-4-3 0 15,-3 3 0-15,-1 0 0 0,1 0 0 0,3 3 0 32,1-3-96-32,-12 0-25 0,-3 0-6 0,1-9-1068 0</inkml:trace>
  <inkml:trace contextRef="#ctx0" brushRef="#br0" timeOffset="4118.9895">26973 3601 3628 0,'0'0'323'0,"0"0"-259"15,0 0-51-15,0 0-13 16,0 0-192-16,7 9-40 0,1 7-9 0,2-7-2 0,1 1 196 0,3 6 47 16,-4-7 0-16,1 3 0 0,3-5 53 0,-3 8 15 15,6-2 4-15,1 3 0 16,3-7-103-16,0 10-20 0,-3-10-4 0,3 10-1 0,0-3 45 0,4-1 11 15,-4 4 0-15,0 0 0 0,0-3 0 0,1 3-12 16,-1-7 12-16,0 7-12 0,0 3 12 0,-3-3 8 16,-1 0-8-16,1-1 11 0,-4 11-11 0,-3-4 0 15,-1 3-12-15,-3 13 12 0,-3-4 0 0,-4 7 0 0,-4 9 12 16,-6 4-4-16,-8-4 8 0,0 10 0 0,-3 0 1 16,-7 6 0-16,0-7 7 0,-4 7 0 0,0-3 1 0,1-6 0 31,2-4-52-31,1 4-10 0,7-13-3 0,0-3 0 15,-4-7-179-15,8-2-36 0,-19 9-7 0,12-19-2 0</inkml:trace>
  <inkml:trace contextRef="#ctx0" brushRef="#br0" timeOffset="9055.7926">29295 2826 2556 0,'0'0'56'0,"-11"-3"12"0,4 3 3 0,-7-9 0 0,-11 3-57 0,4-4-14 0,0 1 0 0,-7-1 0 16,-1 1 15-16,1 0 0 0,-4-7 0 0,1 3 0 16,-1-2 25-16,-3 5 4 0,-8-5 2 0,8 5 0 15,3-2-24-15,-6-4-5 0,2 7-1 0,-3-7 0 16,8 3-7-16,-8 4-1 0,4-7-8 0,-1 10 12 15,5 3-12-15,-1-3 0 0,-3-4 0 0,6 10-10 0,-2 0 10 0,2 0-8 16,-2-3 8-16,-1 6-8 0,4 3 8 0,-1-2-10 16,-2 5 10-16,6 0-10 0,7 7 10 0,1-7 0 15,-1 17 0-15,0-8 0 0,1 11 0 0,3 11 0 16,0-2-10-16,7 15 10 0,-1 1-11 0,5 8 11 16,-1 10-10-16,4 1 10 0,4 14 0 0,-1 1 8 15,5 3 1-15,-1 0 0 0,0 6 1 0,3 0 0 16,-3 4 0-16,0-4 0 0,0 0-10 0,-3-6 0 15,-4-3 9-15,0-7-9 0,7-2 0 0,-4-10 0 16,-3-3 0-16,4-7 0 0,-4-5 0 0,0-7 0 16,4-10-12-16,-4 7 4 15,0-9-39-15,-4-1-7 0,0-6-2 0,1-3 0 16,-1-6-184-16,1-3-38 0</inkml:trace>
  <inkml:trace contextRef="#ctx0" brushRef="#br0" timeOffset="9289.1699">27379 3842 2718 0,'-21'7'60'0,"14"-4"12"0,0-3 2 0,-4 0 2 0,11 0-60 0,0 0-16 0,0 0 0 0,0 0 0 16,0 0 14-16,0 0 0 0,14 0 0 0,0 6 0 15,8-6-6-15,-1 0-8 0,3 0 11 0,5 3-11 16,6-3 16-16,4 0-3 0,3 7-1 0,0-7 0 15,4 0 16-15,0 0 2 0,0 0 1 0,0-7 0 16,-4 7-51-16,4-3-9 0,0-3-3 0,3 6 0 16,4-10-145-16,-10 1-30 0,38-10-5 0,-25 4-2 0</inkml:trace>
  <inkml:trace contextRef="#ctx0" brushRef="#br0" timeOffset="9445.7514">28850 3450 2674 0,'0'0'119'0,"0"0"24"0,7 7-115 0,4 2-28 16,-1 1 0-16,1-4 0 0,3 3 28 0,0-6 0 15,7 7 0-15,-3-4 0 0,0 3-16 0,3-2-3 0,-4-4-1 0,1-3 0 32,3 0-66-32,0 0-14 0,1-3-2 0,-1-4-1098 0</inkml:trace>
  <inkml:trace contextRef="#ctx0" brushRef="#br0" timeOffset="9624.276">29143 3689 2743 0,'-11'37'60'0,"4"-21"13"0,0 12 3 0,0 1 0 0,4 11-60 0,-4-2-16 0,0 6 0 0,3 3 0 16,-3 6 0-16,7 0 11 0,0 1-11 0,0 8 10 15,0-2-10-15,-4-3 0 0,4-4 0 0,0 0 0 16,-3 0 0-16,3-2 0 0,3-4-12 0,-3-3 12 15,4-7-203-15,-4-2-33 0</inkml:trace>
  <inkml:trace contextRef="#ctx0" brushRef="#br0" timeOffset="9839.6963">29707 2808 2826 0,'0'0'62'0,"0"15"13"0,0 4 2 0,0 9 3 0,7 7-64 0,-3 15-16 0,7 6 0 0,-8 7 0 15,8 9 0-15,-4 7 0 16,0 12 0-16,0 6 0 0,-4 19 0 0,-3 0 8 0,0 9-8 16,0 7 0-1,0 3-68-15,-3 0-16 0,-4-10-3 0,-7 1-1084 0</inkml:trace>
  <inkml:trace contextRef="#ctx0" brushRef="#br0" timeOffset="10039.1729">29647 4074 2592 0,'0'0'115'0,"0"0"23"0,18 0-110 0,-4 0-28 0,4 7 0 0,3-7 0 16,14 0 0-16,1 0 0 0,-1 0 8 0,0 0-8 15,0 0 12-15,4-7 1 0,0 7 0 0,-4-3 0 16,8 3-13-16,-1-6 0 0,0 6 8 0,1-9-8 0,-1-1-16 0,0-5-7 16,-3-4-1-16,3-3-746 15,1-10-150-15</inkml:trace>
  <inkml:trace contextRef="#ctx0" brushRef="#br0" timeOffset="10240.625">30198 3457 2944 0,'0'0'65'0,"0"9"14"0,-4 10 2 0,-3-3 1 0,4 2-66 0,-1 11-16 16,4-1 0-16,0 16 0 0,4 0 0 0,-1 6-19 0,-3 3 4 0,11 4 1 16,-4 5 14-16,0 1 12 0,3 6-3 0,1-3 0 15,-4 3-9-15,0 3-14 0,7-9 3 0,-3-1 1 31,-1-2-133-31,8-13-26 0,3 0-6 0</inkml:trace>
  <inkml:trace contextRef="#ctx0" brushRef="#br0" timeOffset="10590.6894">30709 4385 2718 0,'0'0'120'0,"0"0"25"0,7 9-116 0,4 1-29 0,0-4 0 0,3-3 0 16,3-3 12-16,1-9-4 0,14 6-8 0,-4-10 12 15,-3 1-12-15,-1-14 0 0,12 1-12 0,-1-3 12 16,-3-16-23-16,-4 7 3 0,-3-7 0 0,-1 0 0 16,1 0-27-16,3-3-5 0,-10 3 0 0,-4 0-1 15,-4 0 2-15,-2 0 1 0,-5 7 0 0,-6 2 0 0,-5-3 28 0,-2 10 6 16,-4-3 0-16,3 12 1 0,-14 0 33 0,11 0 6 16,-7 10 2-16,-3 3 0 0,-1 3 30 0,0-4 7 15,0 7 1-15,1 7 0 0,-8-4-3 0,0 3 0 16,0 10 0-16,4 3 0 0,-3 2-22 0,2 11-5 15,1-4-1-15,3 10 0 0,1 2-5 0,-1 1 0 16,7 9-1-16,1-3 0 0,6 7-11 0,-3 8-3 16,3 1 0-16,11 0 0 0,0 6-3 0,0-6-1 15,11-1 0-15,-4-8 0 0,4-7 0 0,-4 3 0 16,14-13 0-16,-7-8 0 0,7 2-17 0,-7-12-4 16,11-7-1-16,0-5 0 15,6-1-108-15,-2-19-22 0,-5-5-4 0,12-20-1060 0</inkml:trace>
  <inkml:trace contextRef="#ctx0" brushRef="#br0" timeOffset="10894.8768">31401 3403 2098 0,'0'0'93'0,"0"0"19"0,0 0-89 0,0 0-23 0,0 0 0 0,0 10 0 16,-4 9 64-16,-6-1 8 0,10 8 1 0,-11 8 1 16,4 4 11-16,-4 6 3 0,-6 9 0 0,-1 10 0 15,-3 6-25-15,0 6-5 0,-4 3-1 0,0 10 0 16,-3 9-24-16,-4-3-5 0,8 0 0 0,-12-9-1 15,1 3-27-15,11-16 8 0,-1-12-8 0,11-7 0 16,-7-16-30-16,13-8-11 0,5-14-3 16,6-5 0-16,12-20-43 0,2-5-9 0,11-17-1 0,4-12-1 0,3-9 59 15,15-10 12-15,-4-15 3 0,3-10 0 0,8-3 49 16,-1 3 11-16,8 7 1 0,-5-1 1 0,1 4 4 0,0 6 1 16,0 3 0-16,-7 12 0 0,4 4 0 0,3 9 0 15,-11 7 0-15,8 2 0 0,-8 10-17 0,-3 6-3 16,-4 0-1-16,4 4 0 0,-11 5-22 0,1 7 9 15,-8-3-9-15,7 12 0 16,-3-3-20-16,-4 4-12 0,4 2-1 0,-8 0-1 16,5 1-153-16,-1 9-30 0,0-10-7 0</inkml:trace>
  <inkml:trace contextRef="#ctx0" brushRef="#br0" timeOffset="11474.3267">32131 3287 3135 0,'-18'7'139'0,"11"-4"29"0,-3-3-135 0,10 0-33 16,0 0 0-16,0 0 0 0,0 0-9 0,0 0-9 15,0 0-2-15,10-10 0 0,1 4 9 0,3-3 2 16,-3-1 0-16,10 1 0 0,-4-1 9 0,5-8-8 16,6 2 8-16,4 7-8 0,-4-10-4 0,7 3-1 15,7 4 0-15,-3-4 0 16,-4 3-17-16,11 1-3 0,-7 2-1 0,-4 7 0 0,4-3 11 0,-4 3 3 0,1 6 0 0,-12-3 0 15,1 9 9-15,0-2 3 0,-4 8 0 0,-7-2 0 16,0 6 18-16,-3-1 4 0,-1 8 1 0,-10-1 0 16,7 12 17-16,-14-2 3 0,4 2 1 0,-8 7 0 15,1 0-15-15,-11 10-2 0,6-1-1 0,-9 10 0 16,-1-4-9-16,0-2-1 0,-10 5-8 0,0 1 12 16,0-3-12-16,-1 2 0 0,-3-5 0 0,-6 5 0 15,-1-8-123 1,7-1-21-16,4-12-4 0</inkml:trace>
  <inkml:trace contextRef="#ctx0" brushRef="#br0" timeOffset="11825.3879">32865 2842 1094 0,'0'0'97'0,"10"10"-77"0,1-10-20 0,3 9 0 0,-3 0 352 0,-8 1 66 15,4 5 14-15,4 10 2 0,-1 4-309 0,5 5-61 16,-5 4-13-16,-3 15-3 0,4 0-4 0,-1 10 0 15,1 0-1-15,-8 15 0 0,4 10-21 0,-3 3-4 16,-4 6-1-16,0 10 0 0,-4 3-17 0,-3 6-16 16,4-3 4-16,-8-4 0 15,1-8-86-15,-1-7-17 0,4-13-3 0,-3-15-1 16,-5-13-66-16,8-9-14 0,-3-9-2 0,-1-10-1 16,8-16 81-16,3-9 16 0,0 0 3 0,0-15 1 0,0-7 81 0,0-10 20 0,0 4 0 15,3-6 0-15,8 5 158 0,-11-5 36 0,10 6 7 16,-3 3 2-16,-3-4-42 0,10 11-8 0,-7-1-1 0,-3-6-1 15,10 6-68-15,-4 0-14 0,1-3-2 0,-1 13-1 16,-6-4-38-16,7-3-8 0,3-2-2 0,-4-1 0 16,15 3-8-16,0-3-2 15,-4 0 0-15,18-6 0 0,-4 0-20 0,7 6-4 0,-10 1 0 0,0-1-1 32,-4 3-97-32,-3 4-19 0,3 2-4 0</inkml:trace>
  <inkml:trace contextRef="#ctx0" brushRef="#br0" timeOffset="12276.1834">27270 5323 3340 0,'-36'53'148'0,"15"-25"31"0,-7 16-143 15,0 0-36-15,0 9 0 0,-4 10 0 0,0 6 0 0,0 3-19 16,4 3 3-16,0 10 0 0,7-10 1 0,-4 7 1 0,0 2 0 15,4-2 0-15,4-1 14 0,-1 1-9 0,0-4 9 0,4-6-8 16,4 1 8-16,3 5-8 0,7-6 8 0,0 0-8 31,0-3-16-31,7-12-2 0,0-7-1 0,3-13 0 0,4 1 7 0,0-7 2 0,8-9 0 0,2-3 0 32,8 6-8-32,0-15-2 0,3-1 0 0,11-3 0 0,3-6 28 0,8-6 0 0,3 3 0 0,0-3 0 15,3-4-16-15,4-2-2 0,4-4 0 0,-4 7 0 16,0-7 29-16,-4-3 5 0,-3-6 2 0,0 6 0 15,-3-6-34-15,-4 3-6 0,0-9-2 0,0 3 0 16,-8-7-159-16,5-2-32 16,-11-1-6-16</inkml:trace>
  <inkml:trace contextRef="#ctx0" brushRef="#br0" timeOffset="12449.7247">28159 6172 2649 0,'-11'25'236'0,"4"-15"-189"15,0 5-38-15,4-5-9 0,-1 6 81 0,0-7 15 16,4 0 2-16,0 1 1 0,0-10-65 0,4 9-13 16,3 1-2-16,0-1-1 0,4-3-18 0,-1-3 0 15,1-3 0-15,3 7 0 0,0-4-17 0,7-3-1 16,4-3 0-16,3-4 0 16,4-2-115-16,0 0-23 0,3-7-5 0,0-3-631 15,4-9-125-15</inkml:trace>
  <inkml:trace contextRef="#ctx0" brushRef="#br0" timeOffset="12643.2026">28970 5492 2628 0,'0'0'116'0,"0"0"24"0,0 0-112 0,0 0-28 0,0 9 0 0,-7 7 0 15,7-4 97-15,-3 4 14 0,-5 3 2 0,1 9 1 16,0-3-67-16,0 10-14 0,0 2-2 0,0 4-1 16,7 6-14-16,-3 0-2 0,3 7-1 0,7 8 0 15,0-2-13-15,3 6 8 0,1 3-8 0,3 9 0 16,0-3 0-16,0 4 0 0,4 2 0 0,-4 7 0 31,11-10-77-31,-8 4-12 0,1-4-3 0,3-2-799 0,-7-4-160 0</inkml:trace>
  <inkml:trace contextRef="#ctx0" brushRef="#br0" timeOffset="12858.6264">29136 5564 2476 0,'3'16'220'0,"-3"2"-176"16,-7 1-35-16,4 10-9 0,-8 14 103 0,11 1 18 16,-7 10 4-16,4-1 1 0,3 10-95 0,3-10-19 15,4 0-4-15,4 1-8 0,-1 2 56 0,12-6 4 16,2-6 0-16,5-6 1 0,2-1-41 0,8-5-9 16,14-10-2-16,3-7 0 0,4-8-9 0,7-14-16 15,0-2 4-15,11-10 1 16,0-22-72-16,6 1-14 0,-13-20-3 0,3-9-778 15,-7-6-155-15</inkml:trace>
  <inkml:trace contextRef="#ctx0" brushRef="#br0" timeOffset="13141.8694">29535 5323 1094 0,'-7'18'97'0,"-4"-8"-77"0,4-4-20 0,7-6 0 16,0 0 379-16,0 0 72 0,0 0 14 0,7 0 3 15,4-6-382-15,10 3-77 0,0-4-9 0,4-2-14 16,3 0 14-16,7-1 16 0,7 1-3 0,1-7-1 16,3 7 25-16,3-4 5 0,0 1 1 0,-3 2 0 15,4 1-27-15,-1-1-4 0,-3 1-2 0,0-1 0 16,-7 1 4-16,10 3 1 0,-3 3 0 0,-7 3 0 16,-4 0-15-16,0 0 11 0,0 0-11 0,-3 0 10 15,-4 3-10-15,-3 3 0 0,0 3 0 0,-4 7 0 0,-7 3 20 0,0 6 3 16,-3 6 0-16,-1 13 0 0,1 0-23 0,-8 10 0 15,-3 5 0-15,-7 7 8 16,-10 3-101-16,3 6-20 0,-11 10-4 0,-7-4-743 16,-7 1-148-16</inkml:trace>
  <inkml:trace contextRef="#ctx0" brushRef="#br0" timeOffset="13425.1203">29358 7238 2710 0,'-7'13'120'0,"4"-7"25"0,3-6-116 0,0 0-29 15,0 0 0-15,10 0 0 0,8-6 16 0,7-3-4 0,3-1 0 0,0-5 0 16,7-4-4-16,1 0-8 16,-1-6 11-16,11-3-11 0,0-7 14 0,-1 4-4 0,5-10-1 0,3 6 0 15,-4-2-9-15,-3 2 0 0,3 7-10 0,4 0 10 32,-10 0-30-32,6 6 0 0,-14 0 0 0,8 6 0 0,-15 0 14 0,11 7 4 0,-11 0 0 0,0 5 0 15,-3-2 12-15,-1 12 13 0,-6-2-2 0,0 5-1 16,-4 7 24-16,-4 3 5 0,8 6 1 0,-4 0 0 15,-3 3 9-15,3 0 3 0,0 10 0 0,-3 3 0 16,-8 2-16-16,11-2-2 0,-7 3-1 0,-3 9 0 16,-4 1-33-16,0-1 0 0,0 10 0 0,-7-4 0 15,-4-5-133-15,-7 2-27 0</inkml:trace>
  <inkml:trace contextRef="#ctx0" brushRef="#br0" timeOffset="13709.3541">27577 7706 3204 0,'-57'72'71'0,"29"-38"14"0,-7 13 3 0,-4 7 1 0,-3 5-71 0,-1-5-18 16,1 2 0-16,7-3 0 0,3 1 14 0,4-4-1 15,6-3 0-15,8-3 0 0,7 0-1 0,0 0 0 16,4-1 0-16,6-5 0 0,11 0-12 0,11 2 0 0,0-8 0 16,10 2 0-16,4-15 0 0,7 3 0 0,7-9 0 0,7-13 0 15,7-3-9-15,3-13 9 0,8-9-13 0,-1-13 5 16,-3-15 8-16,8-1-12 0,-1-14 12 0,-4 2-12 31,-3-13-85-31,-3-2-18 0,-11-7-3 0</inkml:trace>
  <inkml:trace contextRef="#ctx0" brushRef="#br0" timeOffset="13908.8458">28339 8392 3279 0,'-11'98'72'15,"4"-51"16"-15,-4 6 2 0,-6 10 2 0,-1 6-74 0,1 3-18 0,6-3 0 0,4-3 0 16,-7-7 0-16,3-2 0 0,-3 2-13 0,0-12 5 0,3-3-8 0,-3-6 0 15,7-4-1-15,-3-5 0 16,-1-4-106-16,-3-7-21 0,3 1-4 0,-3-3 0 16,-3-10-158-16,2-3-31 0</inkml:trace>
  <inkml:trace contextRef="#ctx0" brushRef="#br0" timeOffset="14109.2834">27584 9358 748 0,'-39'16'33'0,"18"0"7"0,0 2-32 0,-4-5-8 15,0 9 0-15,0-3 0 0,1 0 380 0,6-1 73 16,-3-8 15-16,10-1 4 0,1 1-292 0,6-10-59 15,-3 6-11-15,7-6-2 0,0 0-61 0,18-6-12 0,-4 2-3 0,11-5 0 16,3-7-32-16,7 7 0 16,8 0 0-16,-1-7 0 0,4-3 0 0,3 0 0 0,4 10 0 0,0-7 0 15,0-3 0-15,-4 1 0 0,1 8 0 0,-1-6 0 16,0 7 0-16,1-3 0 0,-4-4 0 0,-4 0 0 16,0 4 0-16,1-4 0 0,-1 0 0 0,-3-6 0 31,3-3-116-31,-7 0-29 0,-6-3-7 0,2 0-1005 0</inkml:trace>
  <inkml:trace contextRef="#ctx0" brushRef="#br0" timeOffset="14394.5242">27577 9810 2880 0,'-7'19'256'0,"3"-16"-205"0,4 9-41 0,0-9-10 0,0-3 67 0,0 0 11 15,0 0 2-15,0 0 1 16,0 0-81-16,0 0-14 0,0 0-4 0,0 0-1 0,7 10 19 0,7-10-10 16,0-3 10-16,4-4-8 0,3 4 8 0,4-3-13 15,7 0 5-15,-4-4 8 0,0 1-10 0,4 6 10 16,-4-7 0-16,4 1-9 0,-4 3 9 0,0-4 0 16,0 4 0-16,1 3 0 0,-5-3 0 0,-2 6 0 15,-1 0 0-15,-4 0 0 0,1 6 0 0,-4 3 0 16,0-2 0-16,0 5 0 0,-3 4-16 0,-4 3 3 15,-4 9 0-15,1 0 0 16,-4 13-64-16,-4-3-13 0,-6 5-2 0,-4-5-1 16,-7 6-127-16,3-3-24 0</inkml:trace>
  <inkml:trace contextRef="#ctx0" brushRef="#br0" timeOffset="14573.0435">28056 9706 2743 0,'0'0'60'0,"11"7"13"0,-4-7 3 0,7 9 0 0,0 0-60 0,0 1-16 0,1-1 0 0,2 7 0 16,-3 3 0-16,-3 6 0 0,-1-3 0 0,1 9 0 15,3 7 14-15,-7-4-3 0,0 4-1 0,-7 3 0 16,0-1-61-16,0 4-12 0,-7 0-2 0,-3-3-1 16,-8-3-158-16,0-1-32 0,-6-2-7 0</inkml:trace>
  <inkml:trace contextRef="#ctx0" brushRef="#br0" timeOffset="14726.6323">27866 10588 1882 0,'-21'28'84'0,"10"-13"16"0,4-5-80 0,0 6-20 15,-4-7 0-15,8 0 0 0,3-9 160 16,0 0 27-16,0 0 5 0,0 0 2 0,7 0-158 0,7-6-36 16,4 3 0-16,3-6 0 0,7-7 0 0,4 0-12 15,7 4 12-15,3-13-12 0,4 9 12 0,3-6 0 16,4-3-10-16,-3 6 10 0,3-6-20 0,3 0 0 16,-3-3 0-16,0 3 0 15,3 3-48-15,1-10-10 0,3 4-2 0,-4-16 0 16,8 6-100-16,-4-15-20 0,0-3-4 0</inkml:trace>
  <inkml:trace contextRef="#ctx0" brushRef="#br0" timeOffset="14960.0081">29125 9161 2746 0,'-7'34'60'0,"4"13"13"0,-1 3 3 0,1-3 1 0,-1 4-61 0,4-4-16 0,0-10 0 0,4 4 0 16,-1-13 0-16,1-3 0 0,-1-6 0 0,11 0 0 16,-3-3 0-16,0-7 8 0,3 1-8 0,3-10 0 15,1-7 0-15,3-2 0 0,-7-4 0 0,7-12 0 16,-3-3 0-16,3-13-8 0,-7-3 8 0,-3-12 0 16,-11-4 0-16,0-6 0 0,-4-12 0 0,-6-3-812 15,-11-1-164-15</inkml:trace>
  <inkml:trace contextRef="#ctx0" brushRef="#br0" timeOffset="15295.1138">29415 8276 2880 0,'3'29'256'0,"8"11"-205"15,-8 4-41-15,1 7-10 0,3 8 104 0,-7-2 18 16,10 8 4-16,-3 1 1 0,1 3-102 0,-1 3-25 15,-4 10 0-15,8-4 0 0,-1 4 0 0,-6-1 0 16,10 1 0-16,-3-4 0 16,-4 4-34-16,3-10-9 0,-3-3-1 0,4-6-1 15,-11-10-78-15,10-6-15 0,1-13-3 0,-8-5-1 16,5-4 43-16,-5-6 9 0,-3-10 2 0,0-3 0 16,0-6 0-16,0 0 0 0,0-9 0 0,0-10 0 0,0-12 70 0,-11-1 18 0,11-8 0 0,-3-4 0 15,-4-3 70-15,7 3 18 0,-4 0 3 0,4 0 1 16,4 0-21-16,3 13-4 0,-4-10-1 0,8 10 0 15,-11-1-37-15,14-5-7 0,-7 8-2 0,4-11 0 16,-1 2-20-16,-3-6 8 0,15 0-8 0,-8 0 0 31,0-12-24-31,7 2-8 0,-3-8-3 0,10 2 0 0,4-3-174 16,-1-9-35-16</inkml:trace>
  <inkml:trace contextRef="#ctx0" brushRef="#br0" timeOffset="15710.0145">30653 7894 2930 0,'14'9'130'0,"-14"-9"26"0,7 7-124 0,-7-7-32 16,0 0 0-16,7 9 0 0,0-9 0 0,-3 9 0 16,6 1 0-16,1-4 0 0,-8-3 8 0,8 3-8 15,-4 4 0-15,0-7 9 0,4 6 10 0,-1 4 1 16,1-4 1-16,-1 1 0 0,5-7-21 0,-1 6 9 15,3 1-9-15,-3 2 0 0,0-9 0 0,1 13 0 16,-5-7 0-16,-3-5 0 0,-3 5 8 0,-1 0-8 16,4 4 0-16,-3 0 0 0,-4 2 0 0,0-2 0 15,0 9 0-15,-4 0 0 0,-3 3 0 0,-7 3 0 0,-3 6-12 16,-5 1 3-16,-2 3-2 0,-8 5 0 16,7 1 0-16,-3 3 0 0,-4-3 11 0,4-3-10 0,-4-3 10 0,4-4-10 31,-4-6-18-31,11-2-3 0,-4-8-1 0,11-8 0 15,-10 5-86-15,10-5-18 0,3-7-3 0,0 3-1 16,1-3-42-16,10-3-9 0,0 0-1 0,10 0-1 16,1 0 55-16,3 0 11 0,4 0 3 0,-1 0 0 0,8 0 139 0,7 0 28 0,-4 0 5 0,7 0 2 15,4 0 72-15,3 0 14 0,8-3 4 0,-1 3 0 16,1-6-38-16,6-3-7 0,-7-1-2 0,1-6 0 16,-1 4-67-16,-3-4-14 0,0-3-2 0,-7-6-1000 15</inkml:trace>
  <inkml:trace contextRef="#ctx0" brushRef="#br0" timeOffset="15879.5508">31436 8233 3060 0,'-14'25'68'0,"10"-7"13"0,8 1 3 0,-4 6 1 0,-11 10-68 0,8-7-17 16,-4 10 0-16,0-4 0 0,0 4 13 0,3 6-1 15,-3 0 0-15,7 0 0 0,-3 3-12 0,3 3 0 16,0 3 0-16,3 0 0 0,-3 1-12 0,0-1-8 15,0-6-1-15,0-3-1 16,0-10-143-16,0-5-29 0,0-11-6 0</inkml:trace>
  <inkml:trace contextRef="#ctx0" brushRef="#br0" timeOffset="16022.1697">31221 9274 2707 0,'17'53'240'0,"-13"-31"-192"0,-4 12-38 0,7-5-10 16,-3 5 80-16,-1-6 15 0,-3 7 2 0,11-10 1 15,-11-6-98-15,10 0-11 0,1-4-6 0,3-2-2 32,7-1-94-32,-3-9-19 0,10-3-4 0,0-15-668 0,-3-4-134 0</inkml:trace>
  <inkml:trace contextRef="#ctx0" brushRef="#br0" timeOffset="16194.7081">31845 8687 2073 0,'7'10'184'16,"-7"8"-147"-16,-7-2-29 0,4 9-8 15,3-3 232-15,0 3 44 0,-11 3 10 0,11-2 2 16,0 2-200-16,7-9-39 0,-3 3-8 0,10-4-1 16,3 1-23-16,8 0-4 0,10-10-1 0,8 1 0 0,3-4-12 0,10-12-15 15,-3-4 3-15,7-8 1 16,0-7-44-16,7-7-9 0,-4-9-1 0,1 4-1 16,3-17-110-16,-7 1-21 0,-7-6-5 0</inkml:trace>
  <inkml:trace contextRef="#ctx0" brushRef="#br0" timeOffset="16361.2657">32300 7502 2880 0,'0'16'256'0,"0"-1"-205"16,-3-2-41-16,-8 2-10 0,11-2 11 0,-10 3 0 0,10-7 0 0,-4-3 0 31,-3-2-82-31,7-4-16 0,0 0-3 0,7-10-1 15,-3-2-123-15,6-14-25 0,4-8-5 0</inkml:trace>
  <inkml:trace contextRef="#ctx0" brushRef="#br0" timeOffset="16843.9747">33041 6928 3067 0,'0'9'68'0,"-7"17"13"0,4 11 3 0,3-9 2 0,0 16-69 0,0 0-17 0,-11 16 0 0,0 2 0 15,4 14 32-15,-10 2 4 0,6 13 0 0,-6 44 0 16,-5-3-8-16,-2-7-2 0,2 0 0 0,8-8 0 16,-10-11-26-16,-1-6-11 0,4-2 1 0,-4-20 0 0,7-6-11 15,-3-9-3-15,0-10 0 0,7-9 0 16,0-16-61-16,0-3-13 0,7 1-2 0,-4-14-1 16,11-3 25-16,-10-2 6 0,10-4 1 0,0-3 0 15,0 0-3-15,0-10-1 0,10-8 0 0,-3-1 0 16,-3-6 32-16,10-3 6 0,4-1 2 0,-4-5 0 0,0 6 16 0,10-7 3 15,-2 1 1-15,6-1 0 0,-7-3-5 0,4 4-1 16,6 0 0-16,-2 12 0 16,6-7-24-16,-14 7-5 0,-3 4 0 0,3-1-1 0,-7 3 49 0,7 4 0 15,-7-4 9-15,0 6-1 0,4 1 7 0,-4 3 1 16,-3 3 0-16,-8-4 0 0,-3 7 0 0,0 0 0 16,0 0 0-16,0 0 0 0,0 0-16 0,0 0 0 0,0 0 0 0,0 0-10 15,0 0-8-15,0 0-2 0,0 0 0 0,0 0 0 16,0 0-1-16,0 0-1 0,11 0 0 0,-11 0 0 15,0 0 4-15,0 0 1 0,0 0 0 0,0 0 0 32,0 0-31-32,0 0-5 0,0 0-2 0,0 0 0 0,0 0 36 0,0 0 7 0,0 0 2 0,3 10 0 15,4 2 10-15,-7 1 0 0,0 3 8 0,-7-4-8 16,4 10 8-16,-1-3-8 0,-3 0 10 0,-3-1-10 16,6 1 15-16,-6 0-3 0,6-3-1 0,-3-7 0 15,-4 1-20-15,8-10-4 0,-1 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0:07:06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18704 16345 1746 0,'0'0'155'0,"0"0"-124"0,0 0-31 0,0 0 0 0,0 0 68 0,0 0 7 16,7 0 1-16,-3-3 1 0,-1-4-31 0,1 4-6 0,3-3-2 15,4 6 0-15,-4-9 6 0,3 9 0 0,1-10 1 16,3 4 0-16,4 6-5 0,-1-9 0 0,1 5-1 0,3-2 0 15,0-3-10-15,4-1-1 0,0 1-1 0,3 0 0 16,0-1-3-16,0 1 0 0,4-1 0 0,-4-5 0 16,0 5-2-16,1 4-1 0,-1-3 0 0,0-1 0 15,-3 1 2-15,-1 6 0 0,5-4 0 0,-1-2 0 16,0 9-6-16,0-6-1 0,4-4 0 0,0 10 0 16,-4-3 7-16,0-3 1 0,-3 3 0 0,0-4 0 15,10 7-24-15,-7-3 0 0,0 3 0 0,1-6 0 16,-1 6 11-16,-3 0-3 0,-1 0 0 0,-6 6 0 15,3-3 3-15,0-3 0 0,-3 0 0 0,3 7 0 16,-7-7 1-16,0 3 0 0,4-3 0 0,-4 6 0 16,4-6-2-16,-4 3 0 0,3-3 0 0,1 6 0 15,0-2-1-15,3-4 0 0,-4 0 0 0,5 6 0 16,-1-6-9-16,0 3 10 0,-3 3-10 0,3-6 10 0,3 7-10 0,1-4 8 16,-4-3-8-16,4 0 8 0,0 6-8 0,-4-3 8 15,4-3-8-15,-1 0 8 0,1 0-8 0,-4 6 0 16,4-6 0-16,-4 0 8 0,0 0-8 0,0 0 8 15,4 0-8-15,0 4 8 0,-1-4-8 0,1 0 0 16,-4 6 9-16,4-3-9 0,-4-3 0 0,4 0 9 16,-4 6-9-16,4-6 0 0,-1 3 12 0,1 4-12 15,0-7 12-15,-1 6-12 0,1-3 12 0,0-3-4 16,-8 6 0-16,8-3-8 0,0 4 9 0,0-4-9 16,-4 3 0-16,0-3 9 0,4-3-9 0,-4 0 0 15,7 0 0-15,0 7 8 0,4-7-8 0,-4 0 0 16,4 0 9-16,-7 0-9 0,-1 0 8 0,5 0-8 0,2 0 8 0,-2 0-8 15,-1 0 0-15,-4 0 8 0,1 0-8 0,3 0 0 16,1-7 0-16,-1 7 0 0,-4 0 0 0,5 0 8 16,2 0-8-16,-2 0 0 0,-1 0 0 0,7 0 8 15,4 0-8-15,-7 0 0 0,-4 0 0 0,-3 0 0 16,3 0 0-16,0 0 8 0,7 0-8 0,-6-3 0 16,-5 3 0-16,1 0 0 0,3 0 0 0,-3 0 8 15,-4 0-8-15,0 0 0 0,7 0 0 0,1 0 0 16,-5 0 0-16,5 0 0 0,-1 0 0 0,4 0 8 15,3 0-8-15,-3 0 0 0,-4 0 0 0,4 0 0 16,6 0 0-16,-2 0 9 0,-5-6-9 0,1 6 0 16,3 0 10-16,-3 0-10 0,3-3 8 0,-6-4-8 15,2 7 0-15,1 0 8 0,11 0-8 0,-8 7 0 16,-7-7 0-16,7 0 8 0,4 0-8 0,3 0 0 0,-3 3 0 16,4-3 8-16,-5 0-8 0,1 0 0 0,4 6 0 15,-1-6 8-15,-3 0-8 0,3 0 0 0,0-6 0 16,1 6 0-16,-1 0 0 0,0 0 0 0,1 0 0 0,-1-3 0 15,-3 3 8-15,3 0-8 0,-7-7 0 16,4 7 0-16,-4 0 0 0,1 0 8 0,3 0-8 16,-1 0 0-16,1 0 0 0,0 0 0 0,-4 0 0 0,4 0 0 15,0 0 0-15,3 7 0 0,1-7 0 0,-1 3 8 16,-3-3-8-16,-1 0 8 0,1 6-8 0,0-6 0 16,0 3 0-16,0-3 0 0,-4 7 0 0,0-7 0 15,1 0 0-15,-1 3 0 0,0-3 0 0,4 0 0 16,-7 0 0-16,3 0 0 0,-3 6 0 0,-1-6 0 15,-2 0 0-15,-1 0 0 0,0 3 0 0,4 3 8 0,-4-6-8 0,0 0 0 16,1 0 8-16,2 7-8 0,1-4 0 0,-4-3 8 16,0 0-8-16,1 0 0 0,-1 0 0 0,4 0 0 15,-1 0 0-15,-2 0 0 0,2 0 0 0,-2 0 0 16,-1 0 0-16,0 0 0 0,0 0 0 0,0 0 0 16,1 0 0-16,-1 0 0 0,0 0 0 0,4 0 0 15,0 0 0-15,-1 0 0 0,-2 0 8 0,-1 0-8 16,0 0 0-16,0 6 0 0,1-6 0 0,-1 3 0 15,0-3 0-15,0 0 0 0,0 6 0 0,1-2 0 16,-1-4 0-16,0 0 0 0,4 0 0 0,0 6 0 16,-4-6 0-16,7 0 0 0,0 3 0 0,-3-3 0 15,3 0 0-15,-6 0 0 0,2 0 0 0,1 0 0 16,3 0 0-16,-3 0 12 0,-4 0-12 0,1 0 12 16,-1 0-12-16,0 0 0 0,0 0 0 0,0 0-11 15,1 0 11-15,2 0 0 0,1 0 0 0,0 0 0 0,3-3 0 16,0 3 0-16,1 0 0 0,-1-6 0 0,0 2 0 15,4 4 0-15,3-6 0 0,1 6 0 0,-4-3 0 16,3-3 0-16,-3 3 0 0,7-4 0 0,-1 1 0 0,1 3 0 16,-7 3 0-16,0-6 0 0,3 3 0 0,1-4 0 15,-1 7 0-15,0-3 0 0,1-3 0 0,-5 3 0 16,8-4 0-16,-7 7 0 0,7-3 0 0,-4-3 0 16,8 6 0-16,-1-3 0 0,0-3 0 0,-3 6 0 15,0-7 0-15,0 4 0 0,-4 3 0 0,1-6 0 16,-8 6 0-16,7 0 0 0,-3 0 0 0,3-3 0 15,4 3 0-15,-7 0 0 0,0-6 0 0,-4 6 0 16,0 0 0-16,4 0 0 0,-3 0 0 0,2 0 0 16,-2 0 0-16,2 0 0 0,-2 0 0 0,6 6 0 0,-3-6 0 15,3 0 0-15,1 0 0 0,-5 0 0 0,5 0 0 0,-8 0 0 16,4 0 0-16,0 0 0 0,-4 0 0 0,0 3 0 16,0-3 0-16,-3 0 0 0,-4 0 0 0,4 6 0 15,-4-6 0-15,11 0 0 0,0 0 0 0,0 0 0 16,0 0 0-16,6 0 0 0,5 0 0 0,-1-6 0 15,1 6 0-15,-1-3 0 0,-3-3 0 0,10 2 0 16,-6-2 0-16,-1 3 0 0,0-3 0 0,8 3-8 16,-8-4 8-16,1 1 0 0,-8 3 0 0,0 3-8 15,4 0 8-15,-7 0 0 0,3 0 0 0,-3 0 0 16,-4 0 0-16,4 0 0 0,-4 0 0 0,1 0 0 16,-1 3 0-16,0 3 0 0,1-6 0 0,2 7 0 15,-2-4 0-15,2-3 0 0,5 6 0 0,3-3 0 0,-4 3 8 16,7-2-8-16,-3-4 8 0,4 6-8 0,-4-3 8 0,-8-3-8 15,8 6 10-15,-3-6-10 0,-5 0 0 0,-2 3 0 16,-8 4 0-16,7-1 0 0,-10-3 0 0,-1-3 0 16,-2 9 0-16,-8-9 0 0,10 7 0 0,-13-4-8 15,3-3 8-15,-3 6 0 16,-4-6-56-16,0 3-5 0,-7-6-1 0,0 3 0 16,0 0-113-16,7-6-22 0,-4-4-5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0:07:40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17149 2529 1555 0,'0'0'138'0,"0"0"-110"15,-4 3-28-15,-3 3 0 0,3 0 146 0,4-6 24 16,0 0 5-16,0 0 1 0,0 0-90 0,-3 3-18 15,3 7-3-15,0-10-1 0,0 0-51 0,0 0-13 16,0 0 0-16,7-3 0 0,4-4 0 0,-1 7 0 16,4-9 0-16,0 9 0 0,4-6 12 0,0 3 0 15,-1-4 0-15,4-2 0 0,1 9 3 0,-1-10 0 0,0 1 0 16,-3 6 0-16,-1-3-2 0,4-4 0 0,1 4 0 0,-1 6 0 16,3-3 1-16,-2 3 0 0,2-6 0 0,4 6 0 15,1-4 1-15,-5 8 0 0,1 2 0 0,0-3 0 16,-1 6 5-16,-2 4 2 0,-5-10 0 0,4 6 0 15,1 1-11-15,-5-10-3 0,-3 6 0 0,4-3 0 16,0 4 0-16,-4-7-8 0,3 0 12 0,-2 3-4 16,-1 3 0-16,0 0 0 0,-4-3 0 0,1 4 0 15,-1-4 0-15,5-3 0 0,-1 6 0 0,3-3 0 16,-3 3 2-16,4-2 0 0,-4 2 0 0,4-3 0 16,-1-3-1-16,-2 6 0 0,2-6 0 0,1 3 0 15,0 4-9-15,-1-7 0 0,-3 0 9 0,0 0-9 16,4 0 0-16,0-7 8 0,-1 4-8 0,1-3 0 0,-4 3 0 0,4-3 0 15,-1-4 0-15,-3 7 8 0,4-6-8 0,0-1 0 16,-1-2 0-16,1 9 0 0,0-13 0 0,-1 6 0 16,-6 1 0-16,6 0 8 0,1-1-8 0,0 4 0 15,-1-3 0-15,1-1 0 0,3 1 0 0,-3-1 0 16,-4 10 0-16,4 0 0 0,-4-9 0 0,3 9 0 16,-6-6 0-16,3 6 0 0,0-4 9 0,-3 4-9 15,3 0 12-15,-4 4-12 0,1-4 19 0,0 6-3 16,3 3-1-16,-4 1 0 0,4-4-1 0,1 3 0 15,-1 4 0-15,3-7 0 0,1 10-4 0,0-4-1 16,-1-2 0-16,4 6 0 0,-3-7 7 0,0 7 0 0,3-4 1 0,0-2 0 16,-3-1-17-16,-4 7 0 0,0-7 0 0,3 0 0 15,-2 1-9-15,2 6 1 0,1-16 0 16,-1 9 0-16,1 0 8 0,0 1 0 0,-1-4 0 0,1-3 0 16,-4 3 0-16,0-6 0 0,0 4 0 15,0-4 0-15,1 0 0 0,-5 0 0 0,4 0 0 0,-3 0 0 16,3-4 0-16,0 4 0 0,-3-6 0 0,3 3 0 15,3-3 0-15,-2 3 0 0,-1-4 0 0,3 4 0 16,-3-3 0-16,4 0 0 0,-4 3 0 0,-3 3 0 16,-1-10 0-16,8 4 0 0,-7 6 0 0,3-3 0 15,0-4 0-15,0 7 0 0,-7 0 0 0,7-3 0 16,-3-3 0-16,-1 6 0 0,-3 0 0 0,7 0 0 16,-3 0 0-16,0 6 0 0,-4-3 0 0,3-3 0 15,1 0 0-15,-1 7-16 0,-3-4 2 0,0 6-912 16,4-2-182-16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0:08:45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23848 6687 1555 0,'0'0'138'0,"0"0"-110"16,0 0-28-16,0 0 0 0,0 0 140 0,-11 3 22 16,1-3 5-16,-1 6 1 0,11-6-105 0,0 0-21 15,-7 0-4-15,7 0-1 0,0 0 50 0,0 0 9 16,-7-6 3-16,3 3 0 0,1-4-69 0,-1-2-14 0,8 6-2 0,-1-3-1 15,-3-4 31-15,7 1 5 0,-3 2 2 0,0-2 0 16,3 6-21-16,-4-3-4 0,-3 2-1 0,4-2 0 16,3 3-4-16,-7 3-1 0,0 0 0 0,7 0 0 15,0 0-4-15,-7 0 0 0,0 0-1 0,0 0 0 16,0 0-7-16,0 0 0 0,10-6-8 0,1 6 12 16,0 0-12-16,3-3 8 0,0 3-8 0,7-7 0 15,-3 7 9-15,6-6-9 0,-3 6 8 0,1-3-8 16,2 3 9-16,1 0-9 0,-4-6 10 0,4 6-10 15,0 0 10-15,-1 0-10 0,-3 0 10 0,4 0-10 16,0 6 10-16,-4-6-10 0,0 3 10 0,4-3-10 16,-4 6 10-16,0-6-10 0,-3 0 10 0,-1 7-10 15,1-4 9-15,3 6-9 0,-3-9 8 0,0 0-8 16,-1 6 9-16,1-2-9 0,-1 5 10 0,5 0-10 16,-1-9 13-16,-4 7-3 0,1 2-1 0,0 1 0 0,3-1 2 0,-4 0 0 15,1-2 0-15,0 2 0 0,-1 0-3 0,1 7 0 16,0-3 0-16,3-4 0 0,-4 7 0 0,1-7-8 15,0 1 12-15,-1 5-4 0,-2-2-8 0,2-4 0 16,4 7 9-16,-3 0-9 0,-4-4 0 0,0 4 9 16,0 3-9-16,4-1 0 0,0-2 9 0,-1 3-9 15,1 0 0-15,-4-1 9 0,4-2-9 0,-1 3 10 16,-3-3-10-16,0 2 10 0,4 1-10 0,-4 0 8 16,0 0-8-16,0 6 8 0,-3-6-8 0,3 6 0 15,-3 0 9-15,3-3-9 0,-4 3 0 0,1 0 8 16,0 3-8-16,3-3 0 0,-4 4 0 0,4-4 8 0,-3 3-8 0,3 0 0 15,0 7 0-15,0-7 8 16,-3-3-8-16,3 9 0 0,0-5 26 0,-3 5 1 16,-1-6 0-16,1 1 0 0,-1 5-38 0,1-9-7 0,-4 3-2 0,4 1 0 15,-8 2 20-15,4-3 0 0,0 0 8 0,0 7-8 16,0-1 0-16,0 1 0 0,1-4 0 0,-5 1 0 16,1-1 13-16,-4 4-3 0,3-1-1 0,1 1 0 15,-4-7-9-15,0 9-11 0,3-5 3 0,-3-1 0 16,0 4 18-16,0-7 4 0,0 6 1 0,0-5 0 15,0 5-15-15,0-9 0 0,0-6 8 0,0 9-8 16,0-3 0-16,0 3 0 0,0-2 0 0,0 2 0 16,0 3 0-16,0 0 8 0,0 4-8 0,0-1 0 15,-3-5 14-15,-1 5 0 0,4-6 0 0,-3 7 0 16,-1-7-14-16,1-3-13 0,-1 10 2 0,0-7 1 16,1 0 10-16,-4-3 0 0,0 10 0 0,3-7 0 0,1 6 0 15,-4-5 0-15,0-1 0 0,-4 6 0 0,4-5 0 0,0 2 0 16,0-3 0-16,3 0 0 0,-3-3 0 0,0 4 0 15,0-4 0-15,4 3 0 0,-4-3 0 0,3 3 0 16,-3 1 0-16,4-4 0 0,-5 3 0 0,5-9 0 16,-4 12 0-16,3-9 0 0,-3-3 0 0,4 6 0 15,-1-9 0-15,1 2 8 0,-1-2-8 0,1-3 0 16,-1-4 0-16,1 7 0 0,-4-7 0 0,7 0 0 16,0-9 0-16,0 0 0 0,-4 10 0 0,4-10-10 15,0 0 1-15,-11 0 0 16,4 0-91-16,-3 0-17 0,-4-10-4 0,0 1-1351 0</inkml:trace>
  <inkml:trace contextRef="#ctx0" brushRef="#br0" timeOffset="449.7972">25862 5956 3049 0,'-21'-6'135'0,"17"6"28"0,-3 0-131 0,0 0-32 0,4 6 0 16,3-6 0-16,0 0 23 0,0 0-3 0,0 0 0 0,0 0 0 15,0 0 24-15,0 0 4 0,0 0 0 0,0 9 1 16,3 1-35-16,4-1-14 0,0 7 11 0,1 0-11 16,2 2 0-16,1 1 0 0,3 0 0 0,0 0 0 15,-4 0 0-15,5-4 0 0,-1 1 0 0,-4-3 0 31,1 2-97-31,-1-5-13 0,1 5-2 0,0-2-1 0,-4-4-171 0,0 1-35 16</inkml:trace>
  <inkml:trace contextRef="#ctx0" brushRef="#br0" timeOffset="881.6585">25682 6458 2527 0,'-17'15'112'0,"13"-5"23"16,1-10-108-16,-5 0-27 0,8 0 0 0,0 0 0 15,0 0 32-15,0 0 2 0,0 0 0 0,15 0 0 0,2 0-13 0,8 0-2 16,0-10-1-16,6 1 0 0,1 0-29 0,7-7-5 15,0-3-2-15,0 3 0 0,-8 4 66 0,1-4 12 16,3 4 4-16,1-4 0 0,-1 7-64 0,-7 2-8 16,4-2-4-16,-7 9-1 0,-4-3 13 0,-4 3 0 15,-3 0 9-15,4 3-9 0,-4-3 15 0,-3 6-3 16,-1-6-1-16,-6 3 0 0,3 7 29 0,-4-4 7 16,-3-6 1-16,0 9 0 0,0 1 11 0,-3 5 2 15,-4-2 1-15,-4 6 0 0,-3 6-24 0,0-6-5 16,-4 6-1-16,1 3 0 0,-4-3 12 0,-4 3 3 15,4-3 0-15,-4 10 0 16,4-7-66-16,-4 0-13 0,-3-3-2 0,3 10-1 0,1-1637 26 0,2 3251 9 0,1-1624 0 16,4-6-9-1,3 0-35-15,3-1-8 0,-3-8 0 0,7 2-1 16,0-2-51-16,0-7-9 0,7-3-3 0,0 0 0 16,0 0-47-16,-4-9-9 0,1-1-3 0,3 1 0 0,3-1 121 0,-3-5 24 0,4 5 5 0,-1-9 1 15,1 10 24-15,3 0 17 0,0-7-2 0,-4 7-1 16,4-1 47-16,0 1 10 0,4 2 1 0,0-2 1 15,3 9-1-15,3-3-1 0,-2-3 0 0,2 6 0 16,1 0-13-16,-1 0-2 0,5 0-1 0,2 9 0 16,5-3-22-16,-5 4-4 0,4-1-1 0,1 1 0 15,-1-1-19-15,0 0-9 0,-3 1 8 0,3-4-8 16,-7 3-115-16,4-9-28 0,-4 7-5 0</inkml:trace>
  <inkml:trace contextRef="#ctx0" brushRef="#br0" timeOffset="1215.7507">26476 6295 2790 0,'0'0'61'0,"0"0"13"0,0 0 2 0,0 0 3 0,0 0-63 0,0 0-16 16,0 0 0-16,4 9 0 0,-1 10 57 0,1 0 9 16,-1-4 2-16,1 10 0 0,-1-3-33 0,1 3-7 15,-1 4 0-15,1-4-1 0,-1 3-18 0,1 6-9 16,3-5 10-16,0 5-10 15,-4-6-71-15,4-2-20 0,1 2-4 0,-1-6-1 16,0-4 24-16,-4-5 5 0,1-4 1 0,-1-2 0 16,-3-7 20-16,0 0 4 0,0 0 1 0,0 0 0 0,0 0 68 0,0 0 13 0,0 0 4 0,0 0 0 15,0-7 15-15,0-2 3 0,0 0 1 0,0-1 0 16,-3 1-32-16,3-10-7 0,0 10 0 0,0-7-1 16,-4-9-15-16,4 6-8 0,0 0 10 0,0 0-10 15,7 4 0-15,-3-4 0 0,3 6 0 0,0-2 0 16,3-1-11-16,1 7-8 0,-4-1-1 0,4-2-1 31,6-1-126-31,-3 4-25 0,-3-1-4 0,3 1-904 0</inkml:trace>
  <inkml:trace contextRef="#ctx0" brushRef="#br0" timeOffset="1514.9587">26836 6288 2725 0,'-18'25'60'0,"11"-15"12"0,0 6 2 0,-4-7 3 0,1 10-61 0,-1 0-16 16,1-4 0-16,3 4 0 0,3-3 48 0,1 6 6 16,-1-7 2-16,11 10 0 0,0-6-20 0,4 0-4 15,-1-3-1-15,4-4 0 0,8 4-31 0,-1-7 8 16,-4-2-8-16,12-4 0 0,-5-13 0 0,5 1-18 16,-1 0 4-16,0-7 1 15,-3-3-15-15,-8 0-4 0,1-6 0 0,-4 0 0 0,0-3 32 0,-3 3 0 16,-4 3 0-16,0-6 0 0,-7 3 45 0,0-1 15 15,0 1 4-15,-4 3 0 0,-3-3-64 0,-3 6-16 16,-11 4-2-16,-4-4 0 0,-3 0 29 0,-1 4 5 16,-6 2 2-16,0-3 0 15,-4 7-41-15,0-1-8 0,-3 1-1 0,7 3-1 16,-1 3-40-16,8 3-8 0,0 0-2 0,7 3-1164 0</inkml:trace>
  <inkml:trace contextRef="#ctx0" brushRef="#br0" timeOffset="1782.2356">27386 5777 3110 0,'0'0'68'0,"0"10"15"0,-3 5 2 0,3-2 3 15,-4 6-71-15,4 6-17 0,7-6 0 0,-3 12 0 0,-1 0 55 0,4 4 7 16,0 6 2-16,4-1 0 0,-1 1-64 0,5 3 0 16,2-6-12-16,4 9 2 0,1 3 10 0,2-3 14 15,-3 3-3-15,4-3-1 16,0-3-59-16,0 3-12 0,-1 3-3 0,-3-6 0 16,4-3-86-16,-7 3-18 0,-1 0-3 0,-6-4-1039 15</inkml:trace>
  <inkml:trace contextRef="#ctx0" brushRef="#br0" timeOffset="2716.7374">27862 5975 1612 0,'0'0'144'0,"0"0"-116"0,-3-10-28 0,3 10 0 16,0-9 171-16,3 9 28 0,1-9 5 0,3 2 2 16,0 4-150-16,0-3-29 0,4-4-7 0,-1 7 0 15,4-3 49-15,8-6 11 0,-5-1 1 0,8 4 1 16,3-1-60-16,0 1-12 0,4-1-2 0,0 1-8 15,-7 0 20-15,-1 2-4 0,4-2 0 0,-3 6 0 16,0-4-7-16,-4 7-1 0,-3-3-8 0,-4 3 12 0,0 3-1 0,-7-3-1 16,3 7 0-16,-2 2 0 0,-5 1 17 0,1 8 3 15,-8 1 1-15,1 6 0 0,-5 3 2 0,-6 1 1 16,-10 5 0-16,10 7 0 0,-8-10-14 0,1 10-2 16,4-6-1-16,-1-4 0 0,-7 3-8 0,4-5-1 15,-4 5-8-15,4-6 12 0,-3-3-12 0,2-6 0 16,1 6 0-16,0-6 0 0,3-9 0 0,-3-1-21 15,7 0 3-15,0-2 1 16,3-4-39-16,1 3-7 0,-1-6-1 0,8 0-1 16,3 0-26-16,0-9-5 0,0 2 0 0,3-2-1 15,4 0 13-15,0 5 4 0,0-2 0 0,4-3 0 0,0 6 45 0,-4-4 10 16,7 1 1-16,-4 6 1 0,4-3 36 0,4 3 7 0,3 0 2 0,0 0 0 16,4-6 19-16,-4 12 4 0,0-6 1 0,1 0 0 15,-1 3-10-15,0-3-3 0,0 6 0 0,0-6 0 16,4 10-21-16,-4-10-12 0,-3 9 12 0,-1 1-12 15,5-1 0-15,-5 0-22 0,-6 7 3 0,3-7-728 16,0 10-145-16</inkml:trace>
  <inkml:trace contextRef="#ctx0" brushRef="#br0" timeOffset="3083.757">28455 6241 2491 0,'-7'-6'110'0,"7"6"23"15,0 0-106-15,0 0-27 0,0 0 0 0,0 0 0 16,0 0 29-16,0 0 1 0,0 0 0 0,7-3 0 0,-3-7 24 0,6 4 5 16,1-3 1-16,-1-1 0 0,4 1-46 0,1 0-14 15,6 2 8-15,-4-2-8 0,5 0 0 0,-1-1 0 16,-4 1 0-16,5-1 0 16,-5 1-88-16,1-7-24 0,-1 7-4 0,1-10-2 15,-4 10-98-15,0-7-20 0,0 6-4 0,-7-8-1 16,4 2 107-16,-7 3 22 0,3-2 4 0,-4 2 0 0,-6-2 90 0,-1 5 18 15,1-6 0-15,-1 7 0 0,1 0 146 0,-5 6 23 16,5-10 5-16,-4 10 1 0,7 3-8 0,-4-6-2 16,1 2 0-16,3 4 0 0,0 0-54 0,0 0-11 15,0 0-3-15,0 0 0 0,-4-6-25 0,4 6-6 16,0 0-1-16,0 0 0 0,0 0-32 0,-3 10-6 0,-1-4-2 0,4 13 0 16,4-4-2-16,-1 7-1 0,4 0 0 0,-3 0 0 15,6 3-6-15,-2 0-2 0,-1-3 0 0,0 3 0 16,0 4-14-16,0-4 8 0,0 3-8 0,0-3 0 31,-4 3-60-31,4 4-19 0,-7-1-3 0</inkml:trace>
  <inkml:trace contextRef="#ctx0" brushRef="#br0" timeOffset="3291.2021">28540 6633 2746 0,'0'0'60'16,"0"0"13"-16,-4 3 3 0,1 7 1 0,3-10-61 0,0 12-16 0,0-12 0 0,3 10 0 0,1 2 48 0,-4-2 6 16,3 5 2-16,1 4 0 0,-1 6 12 0,1-6 4 15,-1 6 0-15,4-3 0 0,4 3-52 0,-7-6-9 16,6 6-3-16,-3 0 0 0,0-6-8 0,4 0 0 16,-8 0 0-16,4-10 8 15,4 7-56-15,-7-7-12 0,3 1-3 0,-4-1-860 16,1 0-172-16</inkml:trace>
  <inkml:trace contextRef="#ctx0" brushRef="#br0" timeOffset="3718.0608">28497 6652 2304 0,'0'0'204'0,"0"0"-163"0,0 0-33 0,0 0-8 15,0 0 83-15,0 0 14 0,4-9 3 0,-1 2 1 16,8-2-59-16,-7 6-12 0,10-7-2 0,-4 4-1 15,8-3-8-15,0-1-2 0,-1 1 0 0,4-7 0 16,8 7 4-16,-8 6 1 0,0-13 0 0,0 7 0 16,-3 2-14-16,3 4-8 0,0-3 10 0,-3 6-10 15,-4 0 10-15,0 0-10 0,0 0 10 0,-3 0-10 16,-1 6 16-16,1-3-2 0,-1 4-1 0,-3 2 0 16,8 0 1-16,-5 1 0 0,1-1 0 0,-1 1 0 15,1 5-2-15,-1 4-1 0,1 0 0 0,-4 0 0 16,7 6 11-16,-3-6 2 0,-1 6 1 0,1 3 0 15,3-3-25-15,-3 10-16 0,-1-10 3 0,1 3 0 16,-8-6 13-16,11 3 0 0,-3-6 0 0,0 6 0 16,-4-9 10-16,0 2 5 0,0-5 1 0,-4 3 0 15,4-7-16-15,-3 0 0 0,-4 1 0 0,0-4 0 0,-4 3 0 0,-3 1 11 16,0-1-2-16,-7 1 0 0,0-1 7 0,0 1 0 16,-11-4 1-16,1 3 0 0,-5 1 19 0,1-1 3 15,-11 0 1-15,0 1 0 0,-3-4-26 0,3-6-5 16,1 3-1-16,-1 4 0 0,3-7 0 0,1 0-8 15,3 0 12-15,4 0-4 0,0-7-8 0,7 7 0 16,0-3 0-16,3 3 0 16,4 0-62-16,0-6-5 0,3 6-1 0</inkml:trace>
  <inkml:trace contextRef="#ctx0" brushRef="#br0" timeOffset="8036.5167">24412 7919 2764 0,'0'0'246'16,"0"0"-197"-16,0 0-39 0,0 0-10 15,0 0 25-15,0 0 3 0,0 0 1 0,0 0 0 16,0-9-29-16,4 9-12 0,3-7 1 0,3 4 0 0,5-3 11 0,-1 3-13 16,7 3 5-16,-4-7 8 0,8 14 0 0,0-4 0 15,3 3 0-15,0 4 0 0,4-1 0 0,3 7 0 16,4-4 0-16,0 7 12 0,3-10-2 0,1 7 0 16,2 0 0-16,5-4 0 0,3 4 1 0,0-7 0 15,3 7 0-15,1-7 0 0,3-5 10 0,3 5 3 16,-3-3 0-16,7-6 0 0,4 3 2 0,-1-3 1 15,4 0 0-15,0-3 0 0,-3 3-6 0,3 0-1 16,-4-6 0-16,-2 6 0 0,2-3-6 0,-3-3-2 16,0 2 0-16,-7-2 0 0,0 6-12 0,-3-9 8 15,-5 6-8-15,1-4 0 0,-3-2 0 0,-1 0 8 0,1-1-8 16,-8-6 0 0,0 7-41-16,-3 0-11 0,-4-7-3 0,-3 3 0 15,-4-2-157-15,-3-4-31 0</inkml:trace>
  <inkml:trace contextRef="#ctx0" brushRef="#br0" timeOffset="8371.6212">26769 7662 2631 0,'0'0'58'0,"-4"0"12"0,1 0 2 0,-4 0 2 0,7 0-59 0,0 0-15 0,0 0 0 0,0 0 0 15,0 0 0-15,0 0 0 0,0 0 0 0,0 0 0 16,0 0-10-16,0 0 10 0,0 0-8 0,0 0 8 15,10 0 0-15,1 6-8 0,-1-3 8 0,5-3 0 16,2 7 0-16,1-4 0 0,3 3 0 0,4-6 0 0,-1 9 0 0,5-9 0 16,-5 7 0-16,5-4 8 0,-1 6-8 0,0-3 0 15,4 4 8-15,-1-1-8 0,1 1 16 0,-4-1-2 16,1 0 0-16,-5 10 0 0,1-3 9 0,-4 3 1 16,-3 0 1-16,-1-4 0 0,-2 4 6 0,-5 0 1 15,1-3 0-15,-4 9 0 0,0-7 4 0,-4 1 0 16,-3 6 1-16,0-3 0 0,0 10-9 0,-3-4-1 15,-4 0-1-15,-4 0 0 0,4 4-17 0,0-4-9 16,-3 0 10-16,2-3-10 0,1-6 0 0,4 0 0 16,-4 0-11-16,3-10 11 15,4 0-176-15,-3 4-28 0</inkml:trace>
  <inkml:trace contextRef="#ctx0" brushRef="#br0" timeOffset="8937.1086">28328 7652 2329 0,'-14'10'51'0,"0"-1"10"0,0-2 3 0,3-4 2 0,4 3-53 0,0-6-13 16,4 0 0-16,3 0 0 0,0 0 27 0,10 0 2 15,1 0 1-15,6-6 0 0,4 3-22 0,1-4-8 16,9-2 0-16,-2-4 9 0,6-2 9 0,0-1 2 15,4 7 0-15,-4-4 0 0,-3-3-1 0,0 7 0 16,-8-1 0-16,-2 4 0 0,-1 3-19 0,-7 3 0 16,-4 0 0-16,1 3 0 0,-11-3 8 0,4 6-8 15,3-2 12-15,-7 11-12 0,0 4 39 0,-7 0 1 16,-8 6 0-16,5 3 0 0,-4 7-4 0,-7-1 0 16,-4 4 0-16,0-4 0 0,1 4 0 0,-1-4 0 0,-10 10 0 0,6-6 0 15,-2 6-8-15,-5 0-3 0,1-10 0 0,-4 4 0 16,0 3-7-16,4-10-2 0,-4 4 0 0,8-1 0 15,6-6 3-15,4-3 0 0,0-6 0 0,6 0 0 16,1-3-11-16,4-7-8 0,3 0 9 0,3 1-9 16,4-10 0-16,7 9 0 0,-7-9 0 0,7 7-10 15,7-4 0-15,4-3 0 0,3 0 0 0,7 0 0 16,4 0 10-16,7-10 0 0,0 1 0 0,0-1-8 16,3 1 8-16,0 0 0 0,1 2 0 0,-1-2 0 15,4 0-12-15,0-4 2 0,-8-3 1 0,5 10 0 16,-4-3-88-16,3-1-18 15,-7-2-3-15,0 2-744 0,-6-2-149 0</inkml:trace>
  <inkml:trace contextRef="#ctx0" brushRef="#br0" timeOffset="9130.5926">28095 8132 2592 0,'-14'3'230'0,"0"-3"-184"16,0 0-37-16,7 0-9 0,7 0 64 0,0 0 12 15,0 0 1-15,0 0 1 16,10-3-94-16,5-6-18 0,2-1-4 0,4-5-1 0,1 5 27 0,6-5 12 16,3 5-12-16,8 1 12 0,0-1 0 0,3 1 0 15,1-7 0-15,3 7 0 16,3-1-73-16,0 1-7 0,1 0-2 0,3-1-672 16,7 4-134-16</inkml:trace>
  <inkml:trace contextRef="#ctx0" brushRef="#br0" timeOffset="9505.5897">28949 7928 2304 0,'-25'10'102'0,"18"-10"21"0,-7 9-99 0,11-9-24 0,-4 10 0 0,-1-10 0 15,8 0 89-15,-7 6 13 0,7-3 2 0,0-3 1 16,0 0-89-16,7 0-16 0,1 0-8 0,2 0 8 16,1 0-11-16,6 0 11 0,1-3-8 0,-4-3 8 15,11 2 0-15,-1-2 0 0,5-3 0 0,2-10 0 16,5 3 0-16,-1-3 0 0,-7-6 0 0,0 7 8 15,4-1-8-15,-4-6 0 0,1 6 0 0,-5 0 0 16,-3 0-13-16,1 0-4 0,-8 4-1 0,-4-4 0 16,1 3 1-16,-4 4 0 0,-7-4 0 0,-7 0 0 0,0 7 17 15,-7 0 0-15,-11-1 0 0,0 1 0 0,1 9 0 16,-8 0 0-16,-3 0 0 0,-4 9 0 0,-7 1 8 0,11 8 3 16,-4 7 0-16,-7 1 0 0,7 8 16 0,-7-3 3 15,11 10 1-15,0-13 0 0,3 10 20 0,4-4 4 16,3-5 1-16,11 5 0 0,3-6-13 0,8 7-3 15,-4-10 0-15,14 3 0 0,4 0-28 0,6 4-12 16,4-10 8-16,4 3-8 0,3-6 0 0,8-4 0 16,2 4 0-16,5-9 0 0,3-1 0 0,-8-3-9 15,15-6 9-15,-3-6-13 16,3 3-108-16,-4-13-22 0,11-3-4 0</inkml:trace>
  <inkml:trace contextRef="#ctx0" brushRef="#br0" timeOffset="9770.8806">29647 7455 2559 0,'-24'28'113'0,"13"-9"24"0,-3 3-109 0,3 0-28 0,1 3 0 0,-4 9 0 16,7-5 12-16,0 5-2 0,-7 4-1 0,3-4 0 16,0 4 26-16,1 3 5 0,3-10 0 0,0 10 1 15,-4-13-17-15,8 6-4 0,-4-12-1 0,3 3 0 16,0-9-5-16,1-3-1 0,-1-7 0 0,4 3 0 15,0-9-13-15,0 0 0 0,0 0 0 0,0 0 0 16,0 0 0-16,0 0 0 0,7-9 0 0,1-7 0 16,2 7 0-16,1-10 0 0,-4 0 0 0,0-6 0 0,10 6 0 0,-2-6 0 15,-1 6-13-15,0-6 4 16,3 3-19-16,1-3-3 0,3 0-1 0,0-3 0 16,8 3-174-16,-1 3-35 0,0-3-7 0</inkml:trace>
  <inkml:trace contextRef="#ctx0" brushRef="#br0" timeOffset="10022.2086">30032 7678 1152 0,'-14'18'102'0,"3"1"-82"15,-6 6-20-15,-1 0 0 0,4-3 250 0,3 3 46 16,4 0 8-16,0-3 3 0,7 3-191 0,-3-6-37 16,6-3-8-16,1 3-2 0,6 0-24 0,1-4-5 15,3-5 0-15,-3 8-1 0,10-8-19 0,-7-4-4 0,11-3-1 16,-8 4 0-16,1-7-3 0,7 0 0 0,-1-7 0 0,1-2 0 15,-4-1 1-15,0-2 0 0,4-10 0 0,-4 9 0 16,4-12-1-16,-8 0 0 0,-17 6 0 0,15-9 0 16,-8 3-1-16,-4-3-1 0,-3 3 0 0,-3-3 0 15,-1 3-10-15,-3-4 0 0,-4 4-10 0,-6 3 10 32,-8-3-154-32,-3 0-25 0,3-3-5 0</inkml:trace>
  <inkml:trace contextRef="#ctx0" brushRef="#br0" timeOffset="10539.825">31302 7195 1612 0,'-35'18'72'0,"24"-8"14"15,-7 5-69-15,1 4-17 0,-1 10 0 0,-3 5 0 0,7 1 199 0,-7 5 36 16,10 14 7-16,-3-1 2 0,3 6-187 0,-3 7-37 16,-7 13-7-16,14-1-1 0,-3 4 30 0,-1 5 6 15,0 4 2-15,1-9 0 0,-1-1-14 0,8-2-2 16,-1-7-1-16,4-9 0 0,4-4-17 0,-1-12-3 0,-3 3-1 15,7-18 0-15,-3 2-12 0,-4-15 0 0,10 6 8 0,-10-9-8 16,0-13 0-16,0-3-8 0,0 0 8 0,0 0-13 16,4-9-5-16,-1-20-1 0,-3 1 0 0,4-16 0 15,-4-9 19-15,-4-10 0 0,4-6-8 0,-3 3 8 16,3-3-9-16,3-3 9 0,-3 3-13 0,0 7 5 16,8-4 8-16,-1 6-8 0,3 4 8 0,-3 2-8 15,4 4 8-15,10 3 0 0,0 10 0 0,-3-4-8 16,6 3 8-16,1 10-10 0,0-3 10 0,3 12-10 15,0 0 10-15,-7 0-8 0,-3 10 8 0,0-1-8 16,-1 4 8-16,-6 6 0 0,-11 0 0 0,14 9 0 16,7 1 0-16,-17-1 0 0,6 13 0 0,-10-3 11 15,0 0 1-15,0 9 1 0,-10-3 0 0,6 3 0 16,-6 1-13-16,-1-4 0 0,-3 3 0 0,-7-3 0 16,7 3-28-16,3-12-8 0,-3 3-1 0,3 0-759 15,8-4-151-15</inkml:trace>
  <inkml:trace contextRef="#ctx0" brushRef="#br0" timeOffset="10855.9905">31567 7696 2185 0,'0'7'48'0,"0"5"9"0,-11 4 3 0,11-4 2 0,-7 10-50 0,0-3-12 15,3 0 0-15,-3 0 0 0,4-4 94 0,-4-2 16 16,7-4 3-16,0-2 1 0,0-7-69 0,0 0-13 15,0 0-4-15,7 6 0 0,3-6-28 0,1-6 0 0,-4-1-13 0,4-2 4 16,3-4-2-16,-4-5 0 0,1-7 0 0,-4 9 0 16,0-6 0-16,4-3 0 0,-11 0 0 0,7 6 0 15,0 0 11-15,0 3-12 0,-7 4 12 0,3-1-12 16,-3 4 12-16,0 9 0 0,0 0 8 0,0 0-8 16,0 0 28-16,0 0 0 0,0 0 1 0,0 0 0 15,0 0-11-15,0 0-2 0,0 6-1 0,11 4 0 16,-8 8-4-16,8 1-1 0,0-3 0 0,-4 12 0 15,0-9-2-15,10 6-8 0,-10 3 12 0,4-3-4 16,7-6-8-16,-1 0-9 0,-6 6 9 0,3-9-13 16,11-7-152-16,-4-6-31 0,0 4-5 0</inkml:trace>
  <inkml:trace contextRef="#ctx0" brushRef="#br0" timeOffset="11255.9107">31976 6715 2239 0,'-11'0'99'0,"8"9"21"0,-1-9-96 0,-3 10-24 16,-3-1 0-16,10 10 0 0,0 6 54 0,-4 0 6 15,4 10 2-15,0 2 0 0,4 16-4 0,3 1-1 16,-4 8 0-16,8 1 0 0,-1 9-18 0,1 0-4 16,-8-3-1-16,11 4 0 0,-3-4-15 0,0-7-3 15,-1-5-1-15,1-4 0 0,3-9-15 0,-3 0 11 16,3-7-11-16,-4-11 10 0,4 2-10 0,-3-13-14 15,-8-2 3-15,8-4 1 16,0-2-31-16,-1-7-7 0,-6-10 0 0,6 1-1 16,-10-7 1-16,0-3 0 0,0 1 0 0,0-8 0 0,-10-2 31 0,-1 0 6 0,-3-3 2 0,-4-1 0 15,1-2 9-15,-8-1 0 0,-3 10 8 0,-4-3-8 16,7 9 30-16,1 3 2 0,-1 7 0 0,0 0 0 16,-6-1 14-16,13 10 3 0,-3 0 1 0,0 7 0 15,3-4-11-15,-3 12-3 0,10-2 0 0,1 3 0 16,-5 9-14-16,12-3-3 0,-4 3-1 0,3 3 0 15,-3 6-6-15,7-8 0 0,7 2-1 0,-3 0 0 16,3-3-11-16,4-6 0 0,3 6 9 0,0-9-9 16,10-4 0-16,1-2 0 0,0 5 0 0,7-5 0 15,-4-10-83-15,7 0-11 0,0-10-2 0,1 1-1136 16</inkml:trace>
  <inkml:trace contextRef="#ctx0" brushRef="#br0" timeOffset="11639.8845">32367 6796 2487 0,'-17'16'110'0,"13"-7"23"0,-6 10-106 0,-1-3-27 16,4 3 0-16,0 9 0 0,-4 0 50 0,1 13 5 16,6-3 1-16,-6 15 0 0,10 0-4 0,-4 7-1 15,-3 2 0-15,14 1 0 0,-3 0-22 0,3-7-4 16,-4-2-1-16,11-1 0 0,-3-9-24 0,10-6 8 15,-3-4-8-15,3-6 0 0,-7-3 0 16,7-6 0-16,-7 0 0 0,-3-13-11 16,-1 4-13-16,5-1-2 0,-8-3-1 0,-4-6 0 15,1 0-16-15,-4 0-3 0,0 0-1 0,0-9 0 16,0-7 15-16,-4 1 4 0,-6-4 0 0,-5 0 0 0,5-6 4 0,-1 3 2 0,-6 0 0 0,-5 0 0 16,1 0 22-16,4 3-11 0,-4 10 11 0,-1-1-8 15,-2 1 16-15,6 0 3 0,-3 9 1 0,0 0 0 16,-4 0 14-16,7 9 3 0,1-3 1 0,-1 4 0 15,0 2 2-15,4-2 1 0,4 5 0 0,-4 1 0 16,10-3-6-16,-3-4-2 0,4 7 0 0,3-7 0 16,3 0-25-16,4 1 0 0,-3-1 0 0,10 1 0 15,-4-4-15-15,4 3 5 0,8 1 1 0,-1-1 0 16,-4-3-126-16,5-2-25 0,2 2-4 16</inkml:trace>
  <inkml:trace contextRef="#ctx0" brushRef="#br0" timeOffset="11810.4285">32445 7217 2484 0,'-7'9'55'0,"-4"3"11"0,-6-8 2 0,10 5 1 0,-4 0-55 0,0-2-14 16,1-4 0-16,10-3 0 0,0 0 23 0,0 0 1 15,0 0 1-15,0 0 0 16,7 0-49-16,7-10-9 0,0 1-3 0,11 0 0 15,-4-10-184-15,4 9-36 0</inkml:trace>
  <inkml:trace contextRef="#ctx0" brushRef="#br0" timeOffset="11931.1061">32625 7314 1209 0,'-14'34'53'0,"3"-15"12"16,1 0-52-16,-4 6-13 0,-1 9 0 0,1-5 0 0,4-1 212 0,-1-3 39 0,8-6 8 0,-4 0 1 15,7-4-184-15,0 4-36 0,7-9-8 0</inkml:trace>
  <inkml:trace contextRef="#ctx0" brushRef="#br0" timeOffset="12157.5001">32738 7436 1900 0,'-7'9'169'16,"3"1"-135"-16,-3 9-34 0,-3-4 0 15,6-2 151-15,4 3 23 0,-11 2 5 0,1-2 1 16,10-7-70-16,0 1-14 0,0-10-2 0,0 0-1 0,0 0-57 0,0 0-11 15,0 0-2-15,0 0-1 0,0 0-22 0,10 3 0 16,1-3 0-16,0 0-8 0,3 0 8 0,-4-3 0 16,4 3 0-16,-7 0 0 0,1-6 0 0,2 6 0 15,-10 0 0-15,7 0 0 0,-7 0 0 0,0 0 0 16,0 0 0-16,4 6 0 0,-1-3 0 0,4 3 0 16,-3 4 0-16,-4-1 0 15,0 1-139-15,0-4-25 0,0-6-6 0</inkml:trace>
  <inkml:trace contextRef="#ctx0" brushRef="#br0" timeOffset="12607.2984">33066 7367 1983 0,'-21'25'88'0,"7"-15"18"0,3-1-85 0,7 0-21 0,-6 1 0 0,6-1 0 15,-3 7 107-15,4-7 17 0,-4 7 3 0,-4-7 1 16,8-6-51-16,3 4-9 0,0-4-3 0,0-3 0 15,0 0-54-15,3-3-11 0,8-7 0 0,-11 4 0 32,0-6-29-32,7-4-1 0,-4 0 0 0,-3 4 0 0,7-4-26 0,-7 0-6 15,4 7-1-15,-4-10 0 0,0 10 35 0,0-1 6 0,0 10 2 0,0 0 0 16,0 0 43-16,0 0 9 0,0 0 1 0,0 0 1 16,0 10 12-16,-4-1 2 0,-3 0 1 0,7 7 0 15,0 3-20-15,0 0-4 0,0 6-1 0,0 3 0 16,7 7-1-16,-7-1-1 0,4 4 0 0,-4-1 0 0,0 7-10 0,-4 0-1 15,-3 9-1-15,7-9 0 0,-3 10-10 0,3-17 0 16,3 7 0-16,-3 0 8 0,0-6-8 16,-10 2 0-16,6-5-12 0,-3-7 12 0,4-3-10 0,-8 4 10 15,0-11 0-15,4 1-9 0,0-9 9 0,-3-1 9 16,-4-3-1-16,3-6-8 0,-3 0 16 0,3-6-4 16,1-3-1-16,6-1 0 0,-6 1-11 0,10-7 0 15,-4 7 0-15,-3-10 0 0,7 9 0 0,0-5 0 16,11 5 0-16,-8 1 0 0,8 0 0 0,6-4 0 15,1 0-11-15,-4 10 11 0,4-6 0 0,-4 3 0 16,14 2 0-16,4-2 8 16,3 6-8-16,4-9 0 0,3 9 8 0,11-3-8 15,-3-4-112-15,-8 7-28 0,-14-3-4 0</inkml:trace>
  <inkml:trace contextRef="#ctx0" brushRef="#br0" timeOffset="13041.1379">30127 8527 2419 0,'-7'7'215'0,"4"-4"-172"16,-4 6-35-16,0-3-8 0,3-2 70 0,-3 11 12 15,7-5 2-15,-4 8 1 0,-6-2-60 0,10 9-12 16,-4-3-2-16,-3 13-1 0,7-7 26 0,-7 6 6 16,4 1 1-16,-4 2 0 0,0 4-7 0,7-3-2 15,0 0 0-15,0-4 0 0,0 0-13 0,0-8-2 16,0-4-1-16,10-7 0 0,-6 4-10 0,-4 0-8 15,3-3 12-15,4-7-12 0,-7 0 8 0,11 1-8 16,-4-1 0-16,0 1 0 0,4-10 9 0,-1 6-1 16,1 3-8-16,3-9 12 0,0 7-4 0,14-7-8 15,-10 3 11-15,14-3-11 0,-8 0 9 0,4 0-9 0,-3-3 0 0,10-4 9 16,1 1-9-16,-1-3-14 0,4-1 3 0,-4-9 1 31,0 4-172-31,1-7-34 0,-1-13-8 0</inkml:trace>
  <inkml:trace contextRef="#ctx0" brushRef="#br0" timeOffset="13307.4313">30822 8518 2246 0,'-35'19'200'0,"24"-10"-160"0,-13 7-32 0,6 9-8 16,-3-6 94-16,0 6 18 0,3-3 3 0,-3 12 1 16,0-9-82-16,3 4-16 0,0-1-3 0,4 3-1 15,4 0 7-15,-4-5 2 0,3 8 0 0,0-6 0 16,8-9-23-16,-1 6-8 0,-3-6 0 0,14 0 0 15,-3-4-18-15,-1-5-3 0,-3-1-1 0,11 1 0 16,-4-4-6-16,0-6 0 0,4 3-1 0,-4-3 0 16,3 0 21-16,-3-3 5 0,0-3 1 0,-3 3 0 0,-4 3 10 0,11-7 14 15,-4 7-3-15,-7 0-1 0,7-3 13 0,0-3 2 16,-4 0 1-16,11 2 0 0,-7-5-12 0,4 3-2 16,0-4-1-16,6 1 0 0,-3 0-11 0,4-7 0 15,0 7 0-15,6-4 0 16,1-3-154-16,-4 7-33 0,-7-1-6 0</inkml:trace>
  <inkml:trace contextRef="#ctx0" brushRef="#br0" timeOffset="13447.0533">30819 9142 1900 0,'-32'44'84'0,"18"-25"18"0,3 9-82 0,1 3-20 0,-4-3 0 0,3 7 0 16,0-4 155-16,8 4 26 0,-1-1 6 0,-3-5 1 15,7 5-120-15,0-9-23 0,0-3-5 0,0 3 0 16,7 3-26-16,0-3-5 0,0-9-1 0,4 3 0 31,0-10-121-31,-4 7-25 0,14-7-5 0</inkml:trace>
  <inkml:trace contextRef="#ctx0" brushRef="#br0" timeOffset="13859.9494">30882 9249 2131 0,'-17'0'189'0,"9"0"-151"0,-2 0-30 0,-1 3-8 15,8 3 108-15,-1-6 20 0,-3 0 4 0,7 0 0 0,0 0-88 16,0 0-19-16,0 0-3 0,0 0-1 0,0 0-6 16,14 0-2-16,-3 0 0 0,-1 0 0 0,1 0-13 0,3 0 9 15,7-6-9-15,1 6 8 0,-5-3-8 0,8 6 0 16,-8 3 0-16,1-6 8 0,-4 0-8 0,7 6 0 16,-6-3 0-16,2 7 0 0,1-1 8 0,-4 1 0 15,-4-4 0-15,1 10 0 0,3-4-8 0,-3 4 8 16,-1 3-8-16,-6-1 8 0,6 1 3 0,1 0 0 15,-4 6 0-15,0 3 0 0,0-6-2 0,-3 0 0 16,6-3 0-16,-6 6 0 0,-4 0-9 0,10-6 8 16,-10 6-8-16,0-6 8 0,7 0 1 0,-7 0 0 15,0-1 0-15,0-2 0 0,0 3 0 0,-7-3 0 16,7-7 0-16,0 7 0 0,0-7-1 0,-10 0 0 0,10 1 0 0,-4-7 0 16,-6 3 2-16,6-6 0 0,-6 0 0 0,-1 0 0 15,0 0-2-15,-3-6-8 0,-7 3 12 0,4-3-4 16,-8-4-8-16,0 1 0 0,0-1 0 0,-3-5 0 15,-4 5 0-15,4-2 0 0,4-4 0 0,-1 0 0 16,0 7-19-16,8 6 4 0,-5-7 1 0,1 4 0 31,11 3-19-31,-4-3-4 0,3 3-1 0,0-4-822 0,11 1-164 0</inkml:trace>
  <inkml:trace contextRef="#ctx0" brushRef="#br0" timeOffset="14192.0617">31672 8715 1209 0,'-31'16'108'0,"17"-6"-87"16,-1-1-21-16,-6 7 0 0,-3 2 257 0,6 1 47 15,-10 0 10-15,14 6 2 0,-4-6-194 0,0 0-38 16,8 0-8-16,-4 3-2 0,14-10-16 0,-11 4-3 15,11-1-1-15,0-5 0 0,0-1-39 0,11 1-15 16,3-1 11-16,-4-6-11 0,8 3 0 0,0-6 0 16,6 0 0-16,1 0 0 0,0 0 0 0,-4-6 0 15,4-3 0-15,-1-1 0 0,-3-2 0 0,1-4 0 16,-5 1 0-16,4 2 0 0,-7-3 0 0,1 1 8 0,2 2-8 0,-13 4 0 16,6-7 12-16,-6 7-3 0,-4-1-1 0,-4 4 0 15,-3 3 4-15,0-4 1 0,-10-2 0 0,-1 6 0 31,-7-3-131-31,-6 6-26 0,-5 6-6 0,-13 3-621 0,3 1-124 0</inkml:trace>
  <inkml:trace contextRef="#ctx0" brushRef="#br0" timeOffset="14333.6826">31101 9089 1303 0,'-39'28'57'0,"29"-19"13"0,-5 7-56 0,-6 3-14 0,7-4 0 0,4-2 0 16,-5 0 138-16,5-4 25 0,6 0 5 0,-3-6 0 16,7-3-68-16,0 0-15 0,11 7-2 0,10-4-1 15,0-6-56-15,4-4-11 0,3-2-3 0,7 0 0 16,4-1-4-16,-4-5-8 0,11-4 11 0,0 0-11 15,-7 0-52-15,10 3-16 0,-13-2-4 0,10-1-1 16,-8 9-166-16,-2-5-33 0</inkml:trace>
  <inkml:trace contextRef="#ctx0" brushRef="#br0" timeOffset="14453.3631">31676 9073 979 0,'-4'16'43'0,"-3"-7"9"0,4 0-41 0,-1 7-11 16,-3 3 0-16,4 0 0 0,-4-4 274 0,0 4 53 16,0 6 10-16,-4-3 3 0,7 3-176 0,-6 4-34 15,6-4-7-15,-3 12-2 0,7-2-47 0,-10-1-10 16,10 1-1-16,-4-1-1 0,4-2-39 0,0-7-8 15,4 3-2-15,-4-9 0 16,0 3-130-16,10-10-27 0,-10-2-4 0</inkml:trace>
  <inkml:trace contextRef="#ctx0" brushRef="#br0" timeOffset="14808.4141">31637 9133 2073 0,'-3'0'184'0,"-4"0"-147"0,7 0-29 0,0 0-8 15,0 0 106-15,0 0 20 0,0 0 4 0,0 0 1 16,0 0-91-16,0 0-17 0,0 0-4 0,14 3-1 16,-4 3 10-16,1 3 1 0,3 1 1 0,4-1 0 15,-1 1-18-15,-3-1-3 0,15 4-1 0,-12-1 0 16,8-3-8-16,7 7 0 0,-4-6 0 0,-3 8 8 16,-1-2-8-16,-3-3 0 0,4 2 0 0,0-5 0 15,-8 8 0-15,1 1 0 0,-4-3 8 0,7 3-8 16,-7 0 0-16,-3 3 8 0,-4 0-8 0,0 3 8 15,4 3-8-15,-4-3 8 0,-4 0-8 0,-3 3 8 16,0 0-8-16,0-9 10 0,0 0-10 0,0-3 10 16,0 3-10-16,0-10 12 0,-10 7-12 0,6-7 12 15,-6 0 1-15,-1-2 1 0,0-4 0 0,-3 3 0 0,-10-3 2 0,10 7 0 16,-8-10 0-16,-2 6 0 0,-5-6-6 0,-2 0-1 16,-5 0 0-16,1 0 0 0,7 0-9 0,-7 0 0 15,-8 0 0-15,12 0 8 16,-5-6-58-16,-6 6-12 0,7-3-2 0,-4-4-780 15,11-2-155-15</inkml:trace>
  <inkml:trace contextRef="#ctx0" brushRef="#br0" timeOffset="15408.8085">27665 10813 2098 0,'0'0'46'0,"-4"16"10"0,-3 0 1 0,4 2 3 0,-4 8-48 0,7 5-12 0,0 10 0 0,0 3 0 15,3 3 0-15,4 0 0 0,4 6 0 0,-1 7 8 16,8-4 52-16,0-3 11 0,-1 1 1 0,5 8 1 16,-1-8-8-16,3 5-1 0,-2-5-1 0,-1-1 0 15,3-6-23-15,5-3-5 0,-5-7-1 0,1-2 0 16,7 3-21-16,0-4-4 0,3-9-1 0,0 3 0 31,-3-9-38-31,7 3-8 0,6-9-2 0,5-7-749 0,-4-3-151 0</inkml:trace>
  <inkml:trace contextRef="#ctx0" brushRef="#br0" timeOffset="19778.1374">29390 11500 1854 0,'0'0'40'0,"0"0"9"0,-7-3 2 0,-4 3 1 0,4 3-41 0,0-3-11 16,-3 0 0-16,-1 0 0 0,-3 0 21 0,3 6 3 16,-3-6 0-16,0 10 0 0,-7-4 22 0,10 3 5 15,-3 1 1-15,0 2 0 0,0-5 0 0,-4 11 0 16,1 1 0-16,-1 0 0 0,0 6-4 0,-3-6 0 0,7 6 0 0,-7 3 0 16,10 1-29-16,-3 5-7 0,0-3 0 0,0 1-1 15,4-1 0-15,2 0 0 0,-6-5 0 0,14 2 0 16,-3-3-11-16,3 0 8 0,3-6-8 0,-3 0 8 15,14-1-8-15,-3 1 0 0,3-3 0 0,4 3-11 16,6-10 11-16,5 0 0 0,-5-2 0 0,5-4 0 16,2 3 0-16,5-6 0 0,-1-6 0 0,0 3 0 15,8-7 9-15,-12 1-9 0,1 3 12 0,-4-7-12 16,-3-3 18-16,-4 1-3 0,4 2-1 0,-8-2 0 16,-9-4 14-16,9 0 4 0,1-6 0 0,-4 6 0 15,-4-6 6-15,1-3 2 0,0 3 0 0,-4-4 0 16,0 4-4-16,-7-3 0 0,0 3 0 0,0-3 0 15,0 9 0-15,-7-6 0 0,0 6 0 0,-7 0 0 16,3 0-5-16,-10 4-2 0,3-1 0 0,-3 4 0 16,-7 2-17-16,0 1-4 0,-8 2-8 0,-3 7 12 15,-3-3-12-15,3 6 0 0,1-3 0 0,-5 7 0 16,4-4-27-16,4 6-5 0,-4 1 0 0,11-1-1 16,3 7-157-16,4 3-31 0</inkml:trace>
  <inkml:trace contextRef="#ctx0" brushRef="#br0" timeOffset="19979.5917">29676 11701 2419 0,'0'0'215'0,"0"0"-172"16,0 0-35-16,0 0-8 0,0 0 40 0,0 0 7 15,0 0 1-15,0 0 0 0,7 3-48 0,7 3 0 0,-4-6 0 0,1-6 0 16,-11 6 18-16,21 0 7 0,-3-10 2 0,3 7 0 15,0-3-13-15,4-3-2 0,0-1-1 0,-1-5 0 16,1 5-11-16,-4-6-14 0,0 4 3 0,-3-4 1 31,-4 4-226-31,4-4-44 0</inkml:trace>
  <inkml:trace contextRef="#ctx0" brushRef="#br0" timeOffset="20195.0144">30007 11371 1670 0,'0'0'148'16,"0"0"-118"-16,-3 0-30 0,3 0 0 15,0 0 160-15,0 0 27 0,-7 4 5 0,3-4 0 16,-6 9-95-16,10-3-19 0,-11 4-4 0,11-1-1 16,-4 10-13-16,1-3-4 0,-4-1 0 0,7 4 0 15,0 3-10-15,0 3-2 0,0-6-1 0,0 6 0 0,0-6-20 0,0 6-4 16,7-6-1-16,-7 6 0 0,3-6-18 0,1 9 8 16,-4-9-8-16,11 6 0 0,-4 0 0 0,0-3 0 15,-4 3 0-15,4 0 0 16,0 3-71-16,-3-3-17 0,6 0-4 0,-6-3-1 15,3 3-137-15,-3 4-27 0</inkml:trace>
  <inkml:trace contextRef="#ctx0" brushRef="#br0" timeOffset="20946.0066">29789 12124 1497 0,'-11'9'133'0,"0"-2"-106"0,-3 2-27 0,4 7 0 15,-1-7 172-15,4 4 30 0,0 2 6 16,3 4 0-16,-3 0-124 0,4 6-26 0,-1 0-5 0,1 3-1 15,-1 7 21-15,4-7 4 0,0 10 1 0,4-4 0 16,3 1-33-16,-4-1-6 0,8-5-2 0,7 5 0 16,-4-12-26-16,3 3-11 0,5-6 8 0,2 3-8 15,1-10 0-15,0 4 0 0,6-13 0 0,-2 7 0 32,-5-10-88-32,12-4-9 0,-12-2-3 0,8-3 0 15,-11-1-39-15,4-8-8 0,-7 2-1 0,3-3-1 0,-7-9 61 0,0 3 12 16,-3-3 2-16,3-7 1 0,-4 7 5 0,1-7 2 15,-11 1 0-15,10-4 0 0,-6 4 18 0,-4-4 3 0,0 4 1 0,7 5 0 16,-4 1 32-16,5 6 12 0,-5 3-9 0,1 10 9 16,-1-4 50-16,-3 1 15 0,0 12 3 0,0 0 1 15,0 0 34-15,0 0 6 0,0 0 2 0,-3 12 0 0,-1-2-47 16,-7 2-10-16,1-2-2 0,10 9 0 0,-7 3-36 0,0-4-8 16,-4 1-8-16,1 0 11 0,3 0-25 0,0 6-5 15,-4-6-1-15,7-4 0 16,-6-2-69-16,-1 3-15 0,1-1-2 0,-4-2-1 15,3-7 6-15,-3 4 1 0,3-1 0 0,1-9 0 0,-4 6 128 0,3-3 25 16,-3-3 6-16,3 0 1 0,4 0 74 0,0 0 15 16,-3 0 3-16,10 0 1 0,-11 0-33 0,11 0-8 15,0 0 0-15,0 0-1 0,0 0-67 0,0 0-12 16,7-9-4-16,-3 0 0 0,13 2-28 0,-3-2 0 16,4-10-11-16,7 6 11 0,-4-8-8 0,11 2 8 15,-4 0 0-15,7 0 0 16,4-6-100-16,-4 6-15 0,-10-6-3 0,10 13-1 15,0-10-45-15,-10 3-10 0,10 0-2 0,-10 6 0 16,0-2 69-16,3-1 14 0,-10 7 2 0,-4-1 1 16,-4 1 32-16,4 9 6 0,-14-6 2 0,11 2 0 0,-11 4 150 0,0 0 31 0,0 0 5 0,0 0 2 15,0 0 44-15,0 0 9 0,-11 10 1 0,8 6 1 16,-8-4-87-16,1 4-18 0,-1-1-3 0,-3 4-1 16,-11 0-31-16,11 0-6 0,-7 9-2 0,7-3 0 15,-7 0-21-15,3-3-5 0,4 3-1 0,-4 0 0 16,1 0-18-16,-1-3-11 0,1-6 2 0,-1 3 0 15,4-3-79-15,0-4-16 16,0-2-4-16,3-4 0 0,4-6-55 0,7 0-11 0,0 0-2 0,0 0-1 16,0 0 68-16,-4-6 13 0,4-4 4 0,4 7 0 15,-4-6 18-15,10 2 4 0,1-5 1 0,-4-1 0 0,0 4 57 16,7 6 12-16,-3-4 0 0,7 4 0 0,-8-3 39 16,8 6 5-16,-4 0 2 0,3 0 0 0,8 6 30 0,-7-3 5 15,10 7 2-15,0-4 0 0,0-3-43 0,-3 4-8 16,-4 2-1-16,4 0-1 0,7 1-30 0,-8-4 0 15,5-3 0-15,-5 3-734 16</inkml:trace>
  <inkml:trace contextRef="#ctx0" brushRef="#br0" timeOffset="21345.9378">31182 11365 1728 0,'0'0'153'0,"-11"6"-122"0,1 4-31 0,-4-7 0 15,10 6 129-15,-6 7 20 0,-1-6 4 0,0-1 1 16,8 7-113-16,-4 2-22 0,3 1-5 0,-6 0-1 16,10 3 31-16,0 0 5 0,0-6 2 0,7 12 0 15,0-9-27-15,3 6-6 0,1-6-1 0,3-1 0 16,11 4-9-16,-4-9-8 0,-7 3 12 0,11-7-12 15,3 0 13-15,-3-9-4 0,-8 4-1 0,8-4 0 16,7 0 6-16,-4-4 1 0,-3-2 0 0,3-6 0 16,0-4 5-16,-3 3 0 0,0-2 1 0,-1-4 0 15,-3 0 6-15,1-3 1 0,-5-6 0 0,-6 9 0 16,3-6-2-16,-3 6 0 0,-1-6 0 0,-6 6 0 0,3 0 0 0,-4 4 0 16,-3 2 0-16,0-2 0 0,0-4 3 0,-10 3 1 15,3 3 0-15,-11-2 0 0,4 2-10 0,-7-2-3 16,3 5 0-16,-7-6 0 0,-6 7-17 0,6 0 10 15,-10-1-10-15,-1 4 8 0,1 6-25 0,0-3-6 16,-4 6-1-16,4-3 0 16,-1 9-137-16,-2 7-28 0,-1-7-6 0</inkml:trace>
  <inkml:trace contextRef="#ctx0" brushRef="#br0" timeOffset="21531.442">30716 11908 2534 0,'0'0'225'0,"0"0"-180"0,0 0-36 0,7 0-9 16,8 0 57-16,-1 0 10 0,7 0 1 0,-7 0 1 15,7 0-33-15,4 0-6 0,-1-7-2 0,12-2 0 16,-1 0-4-16,4-1-2 0,-4 1 0 0,4-1 0 31,-4 1-62-31,0 0-12 0,8-1-2 0,-15 4-1208 0</inkml:trace>
  <inkml:trace contextRef="#ctx0" brushRef="#br0" timeOffset="21726.9204">31242 11989 1440 0,'-21'19'128'0,"17"-3"-103"0,-6-7-25 0,-1 10 0 16,4 0 261-16,0-4 47 0,-4 4 10 0,1 9 2 0,10-2-201 15,-7 2-40-15,0-3-8 0,-4 9-2 0,11-5-1 0,-7-1 0 16,0 3 0-16,7-3 0 0,0-3-41 0,0-3-9 15,7 4-2-15,-3-8 0 0,-1 1-16 0,4-3 0 16,-3 3 0-16,6-4 0 16,-6-2-84-16,6-4-12 0,1 4-1 0,3-4-772 15,-3-6-155-15</inkml:trace>
  <inkml:trace contextRef="#ctx0" brushRef="#br0" timeOffset="22146.7968">31291 12043 1900 0,'0'0'84'0,"0"0"18"0,0 0-82 0,0 0-20 0,0 0 0 0,0 0 0 16,11-10 114-16,-11 10 18 0,7-9 4 0,0 9 1 15,0-7-88-15,4 4-17 0,-4 3-4 0,3-6-1 16,8 6 9-16,-4 0 1 0,0 0 1 0,0 6 0 16,-3-3-18-16,10-3-3 0,-3 7-1 0,3 2 0 15,-7-3 0-15,11-2 0 0,-8 5 0 0,1 0 0 16,0 1-3-16,-1-1-1 0,-6 7 0 0,3-7 0 15,7 10-4-15,-7-3-8 0,-3 3 11 0,10 6-11 16,-10-3 12-16,3 3-12 0,-4 0 12 0,-3 3-12 16,4-3 12-16,-4 3-12 0,-4-3 12 0,8 0-12 15,-7-3 10-15,-4 4-10 0,10-8 8 0,-10 1-8 16,7 0 14-16,-7 3-2 0,4-3-1 0,-4-7 0 16,0 4 1-16,0 3 0 0,-4 0 0 0,-3-4 0 15,7 1 1-15,-3-4 1 0,-4 4 0 0,3-6 0 0,-7-1 2 0,8 0 1 16,-4 1 0-16,-4-4 0 0,4-3 11 0,-3 3 1 15,-4-2 1-15,-4 2 0 0,4-6-7 0,-7 0-2 16,7 0 0-16,-11 0 0 0,0 0-11 0,-10-6-2 16,0 6-8-16,6-10 12 0,-2 1-12 0,-5-1 0 15,1 1 0-15,0-7 0 16,-4 4-29-16,11-4-3 0,-4 4 0 0,4-4 0 16,3 6-165-16,7-5-34 0</inkml:trace>
  <inkml:trace contextRef="#ctx0" brushRef="#br0" timeOffset="22282.4339">32226 12673 2743 0,'-21'12'121'0,"14"-2"26"0,-11 5-118 0,4-5-29 0,4-1 0 0,-4 1 0 16,-8-4 10-16,8-3-10 0,-7-3 10 0,7 0-825 15,-11 0-165-15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0:10:21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15385 7367 691 0,'-7'-9'61'0,"-4"6"-49"15,4-4-12-15,0 1 0 0,7 6 284 0,0 0 53 16,0 0 11-16,0 0 3 0,0 0-279 0,0 0-55 16,0 0-17-16,0 0 8 0,0 0 5 0,0 0 1 15,0 0 0-15,0 0 0 0,0 0 23 0,0 0 5 16,-7 0 1-16,7 0 0 0,0 0-9 0,-4 6-2 16,-3-6 0-16,7 0 0 0,0 0-20 0,-10 7-12 15,3-4 12-15,-4-3-12 0,0 9 18 0,4-9-3 16,0 9-1-16,-3 1 0 0,-1-4 2 0,1 4 0 15,-1 5 0-15,4-5 0 0,-4 2 2 0,1 4 1 16,-1-7 0-16,-3 10 0 0,4 0-5 0,-5 3-1 16,1 0 0-16,-3-3 0 0,6 3-4 0,-3 0-1 0,0-7 0 0,3 10 0 15,-3-3-8-15,0-6 8 0,3 9-8 0,1-3 8 16,-4 0-8-16,0 0 0 0,3 3 0 0,0 0 8 16,-3-3-8-16,0 3 8 0,0 3-8 0,4-3 8 15,-5 10-8-15,1-7 0 0,0 0 0 0,0 7 8 16,0-7 20-16,3-3 3 0,-3 3 1 0,0-3 0 15,4 1-32-15,-1 2 0 0,0-3 0 0,1-3 0 16,-4 9 0-16,3-3 0 0,1 1 0 0,-1-1 0 16,0 6 0-16,1 1 0 0,-1-1 0 0,1 1-10 15,-4-4 18-15,7 4 4 0,-4-1 1 0,4 1 0 16,-7-7-13-16,3 9 9 0,4-2-9 0,0-7 8 16,0-3-8-16,0 3 12 0,0-2-12 0,0 2 12 15,0-3-4-15,3 3 0 0,-3-3 0 0,4 0 0 16,-4-3-8-16,3 3 12 0,1 4-12 0,-1-4 12 0,1 3-4 0,3-3 0 15,-4 3 0-15,0 4 0 0,-3-1-8 0,4 0 8 16,3 1-8-16,0 2 8 0,-4 1-8 0,1-1 8 16,-1 4-8-16,4-4 8 0,-3 1 7 0,3-7 1 15,-4 0 0-15,4 0 0 0,0 7-24 0,-3-10-5 16,3 3-1-16,-4 0 0 0,1 4 14 0,3-4 0 16,0 6 9-16,0-5-9 0,0 5 10 0,0-6-10 15,0 10 10-15,0-3-10 0,0-1 8 0,0 4-8 16,0-4 0-16,0 4 9 0,0 3-9 0,0-4 0 15,3 1 0-15,1-4 0 0,-1 1 8 0,-3 2-8 16,4-2 8-16,-1-1-8 0,1 1 0 0,-1-4 0 16,1 4 0-16,-4-4 0 0,3 0 0 0,1 1 0 0,-4-1 0 15,3 1 0-15,1-1 0 0,0 0 10 0,-1 1-10 16,1 2 10-16,-4 1 2 0,3-1 0 0,1 4 0 0,-1 6 0 16,1-7-12-16,-4-2 0 0,3-7 0 0,1-3 8 15,3 3-8-15,-4-3 0 0,1 4 0 0,-1-11 0 16,1 7 0-16,3-6 0 0,-7-3 0 0,3 3 0 15,5 0 0-15,-1-4 0 0,0 4 8 0,-4-3-8 16,1-4 0-16,-1 4 0 0,4 3 0 0,-3-4 8 16,3-2-8-16,0 3 8 0,0 3-8 0,-3-1 8 15,-1-2-8-15,1 3 8 0,-1 0-8 0,1-4 8 16,3 4-8-16,0 0 0 0,-4 0 0 0,4 3 0 16,-3-10 0-16,3 4 0 0,-4-7 0 0,4 10 0 15,-3-9 0-15,3 5 10 0,-3-5-1 0,-1 5 0 16,1-2-9-16,3-4 0 0,-7 1 0 0,3 5 0 0,1-5 0 0,-1 5 0 15,-3-2 0-15,4-4 0 0,-1 7 0 0,1 3 0 16,3-3 10-16,-4 2-10 0,1 1 12 0,0-3-12 16,3 3 12-16,-4 0-12 0,4-1 8 0,-3-2-8 15,-1 3 0-15,4 0 0 0,-3-10 0 0,3 7 0 16,0-7 0-16,-4 10 0 0,1-10 0 0,-1 1 0 16,1 5 0-16,0-5 0 0,-1-1 0 0,4 1 0 15,-7-1 0-15,4 0 0 0,-1 7 8 0,1-6-8 16,3 5 0-16,-4-2 0 0,1-4 10 0,-1 1-10 15,1 5 8-15,-1-5-8 0,1-1 8 0,-1 7-8 16,-3-7 0-16,8 1 8 0,-5-1-8 0,4 0 0 16,-7 1 0-16,4-4 0 0,-4 3 0 0,3 1 0 15,1-4 0-15,-1 4 0 0,-3-10 0 0,4 3 0 0,-1 6 0 16,1 1 0-16,-4-10 0 0,3 6 0 0,-3 3 0 16,7 1 0-16,-7-10 0 0,4 6 8 0,-1 3-8 0,1-6 0 15,-1 7 11-15,1-4-3 0,-4 4-8 0,4-1 12 16,-1 0-12-16,4 1 0 0,-3-1-9 0,-1 1 9 15,4-4 0-15,-3 3 0 0,-1 1 0 0,4 5 0 16,-3-5 0-16,-1-7 0 0,1 6 0 0,-1-2 0 16,1 2 0-16,0 0 0 0,-1-2 0 0,-3-7 0 15,0 9 0-15,4-6 0 0,-1 7 0 0,4-4 0 16,-3 3 0-16,-1 1 0 0,1-4 0 0,-1 3 0 16,1-6 0-16,-1 7 0 0,1-4 0 0,-1 4 0 15,4-1 0-15,-7-9 0 0,4 9 0 0,-4-2 0 16,7 2 0-16,-3-6 0 0,-1 7 0 0,-3-10 0 0,4 6 0 0,-4-6 0 15,3 9 0-15,1-2 0 0,-4-7 0 0,3 9 0 16,1-6 0-16,-1 7 0 0,1-4 8 0,-4-6-8 16,0 0 0-16,3 3 0 0,1 6 8 0,-1-2-8 15,1 2 0-15,3-3 0 0,0-3 14 0,-3 7-4 16,-1-1-1-16,-3 1 0 0,4-4-9 0,-1-3 0 16,1 3 0-16,-4-6-11 0,0 0 11 0,7 10 0 15,-7-10 0-15,0 0 8 0,0 0-8 0,0 0 0 16,0 0 0-16,0 0 8 0,0 0-8 0,0 0 0 15,0 0 0-15,0 0 0 16,0 0-65-16,3 0-11 0,4-10-3 0,4-15-837 16,3-12-167-16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0:15:44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26370 3896 2361 0,'0'0'210'0,"0"0"-168"15,0 0-34-15,0 0-8 0,0 0 30 0,0 0 4 16,0 0 1-16,0 0 0 0,0 0-35 0,0 0 0 16,0 0 0-16,0 0 0 15,0 0-26-15,0 0-2 0,0 0-1 0,0 0 0 0,0 0 29 0,0 0 13 16,0 0-1-16,0 0 0 0,0 0 4 0,0 0 1 0,0 0 0 0,0 0 0 15,0 0-17-15,0 6 0 0,0-6 0 0,0 0 0 16,0 0 0-16,0 0-16 0,0 0 2 0,0 0 0 16,0 0 24-16,0 0 5 0,0 0 1 0,0 0 0 15,0 0-16-15,0 0 11 0,0 0-11 0,0 0 10 16,0 0-10-16,0 0 0 0,0 0 0 0,0 0 0 31,0 0-32-31,0 0-3 0,0 0 0 0,0 0 0 16,0 0-161-16,0 0-32 0</inkml:trace>
  <inkml:trace contextRef="#ctx0" brushRef="#br0" timeOffset="1064.156">25760 1152 2736 0,'0'0'121'0,"0"0"25"0,0 0-117 0,0 0-29 16,0 0 0-16,0 0 0 0,0 0-14 0,0 0-9 15,0 0-1-15,0 0-1 0,7-6 11 0,3-1 2 16,1 4 1-16,7-6 0 0,-1 3 11 0,8-7-13 16,3-9 5-16,0 10 8 0,4-14-11 0,7 11 11 15,3-7-8-15,1-3 8 0,3 0 0 0,-1 6 0 16,1-6 0-16,0 12-8 0,0-12 8 0,0 6 0 16,-4 4 0-16,1 5 0 0,9-9 18 0,-6 10 2 15,-7 3 1-15,3-4 0 0,1 7 2 0,-4 3 0 16,-1 0 0-16,5 0 0 0,-8 0-5 0,4 0-1 15,-4 3 0-15,0 4 0 0,1 2-1 0,-1-3-1 16,0 4 0-16,0 2 0 0,1-2-6 0,-4-1-1 0,-4 7 0 0,0 2 0 16,0-2-8-16,0 3 12 0,-3 0-12 0,-4 9 12 15,4-3-1-15,-4 10 0 0,-3 2 0 0,-1-2 0 16,-2 2-11-16,-5 4 10 0,1-3-10 0,-1 6 10 16,-6 0-10-16,3 3 8 0,-7-4-8 0,0 1 8 15,0 16-8-15,-4-10 0 0,-3 3 0 0,-3 1 0 16,-1-4 0-16,1 3 0 0,-5-6 0 0,-6-3 0 15,4-6 8-15,-5 6-8 0,1-10 0 0,-3 4 8 16,-1 6 0-16,0-13-8 0,4 7 12 0,3-4-4 16,-3-6 1-16,-3 7 0 0,-1-7 0 0,0 0 0 15,0-3-9-15,4 4 12 0,4-10-12 0,-5 6 12 16,1 3-12-16,4-13 12 0,-1 4-12 0,0 6 12 16,4-6-12-16,0 0 0 0,-3 0 0 0,2 6 8 15,-2-6-8-15,3 6 0 0,0-6 0 0,3 6 0 0,0-3 0 0,-3 3 0 16,4-6 0-16,-1 6 0 0,4 0 0 0,0-6 0 15,0 6-8-15,0-3 8 0,3-7 0 0,1 4-9 16,-1 0 9-16,1 0 0 0,-1 3-8 0,1-4 8 16,6 1 0-16,-3 0 0 0,-3 6 0 0,3 0-8 15,-4-3 8-15,4-3 0 0,0 12 0 0,-3-9 0 16,-1 3 0-16,8 4 0 0,-4 5 0 0,0-9 0 16,0 0 8-16,0-3-8 0,0 3 0 0,0-6 0 15,0 0 0-15,0-3-10 0,0-1 10 0,3-2 0 16,-3-4 0-16,4 1 0 15,-4-1-54-15,3-3-9 0,-3 4-1 0,0-10-1 0,0 0 101 0,0 0 20 16,0 9 4-16,0-9 0 0,0 0-60 0,0 0-8 0,0 0-4 0,0 0-1 31,0 0-130-31,0 0-25 0,0 0-6 0</inkml:trace>
  <inkml:trace contextRef="#ctx0" brushRef="#br0" timeOffset="1404.2461">26980 4118 3056 0,'-17'16'136'0,"10"-13"27"0,0 7-131 0,0-4-32 16,0-6 0-16,0 3 0 0,7-3 8 0,0 0-8 16,0 0 0-16,0 0 0 0,0 0 0 0,0 0 0 15,0 0-10-15,0 0 10 0,0 0 0 0,0 0 0 16,0 0 0-16,0 0 0 0,0 0-19 0,0 0 4 16,0 0 1-16,0 0 0 15,0 0-10-15,0 0-1 0,0 0-1 0,0 0 0 16,0 0-7-16,3-9-2 0,1-1 0 0,-1-9 0 15,4-6-57-15,-3-3-12 0,3-10-3 0,-4-15-1017 0</inkml:trace>
  <inkml:trace contextRef="#ctx0" brushRef="#br0" timeOffset="2104.3865">28198 622 2707 0,'-4'-3'240'0,"-3"-3"-192"16,7 6-38-16,0 0-10 0,0 0 19 0,0 0 1 15,3 0 1-15,1 0 0 0,-4 0-35 0,14-4-7 16,4 4-2-16,3 0 0 0,7 4 23 0,-3 2 0 16,3-3 0-16,4 3 0 0,3 4 0 0,-3-1-11 15,0 0 3-15,3 7 0 16,0-13-16-16,0 7-2 0,1 5-1 0,3-5 0 0,-4 5 3 0,0-5 1 15,4-1 0-15,-7 1 0 0,-1-1 7 0,1 0 0 16,-4 7 1-16,1-6 0 0,-5-1 15 0,-3 10 0 0,-3-10 0 16,7 1 0-16,-4 5 0 0,-7-5 15 0,-3 8-3 15,3-2-1-15,-4-3 7 0,-3 2 2 0,-3 10 0 16,-1-12 0-16,4 3 4 0,-7 9 2 0,0-3 0 0,0 12 0 16,-7-9 2-16,0 4 1 0,-3 2 0 0,-1 0 0 15,-3 4-10-15,0-1-3 0,-4-9 0 0,-3 7 0 16,0 12-8-16,-4-13-8 0,-3 0 12 0,3 4-12 15,-10-1 0-15,10 4 0 0,4-4 0 0,-3 1 0 16,-1-7 8-16,0 0-8 0,0 4 12 0,4-1-12 16,-3 0 0-16,2 1 0 0,-6-1-12 0,4-3 3 15,6 1 9-15,-3 5 11 0,0-6-3 0,3 1 0 16,0 2-8-16,1 0 0 0,-1 4-12 0,0-1 12 16,4-6 0-16,-3 7 0 0,6-1 0 0,0-8 0 15,1-5 0-15,3 5 0 0,0 2 0 0,0-9 0 16,0 6 0-16,7 0 0 0,-4-6 0 0,4 9 0 15,0-13 0-15,0 4 0 0,0 0 0 0,4 0 0 0,-4-3 0 0,7 2 0 16,-4 1 0-16,1-3 0 0,-4 0 0 0,7-4 0 16,-4 7 0-16,1-10 0 0,-1 7-13 0,1 0 5 15,-1-4 8-15,1-5-13 16,0 2-75-16,3 0-16 0,-4 1-2 0,1-1-661 16,-4-9-132-16</inkml:trace>
  <inkml:trace contextRef="#ctx0" brushRef="#br0" timeOffset="2377.6508">28430 3770 2829 0,'0'0'62'0,"0"0"13"0,0 0 2 0,0 0 3 0,0 0-64 0,0 0-16 0,0 0 0 0,0 0 0 16,0 0 0-16,0 0 0 0,0 0 0 0,0 0 0 15,0 0-12-15,0 0 3 0,0 0 1 0,0 0 0 16,0 0-4-16,0 0 0 0,0 0 0 0,0 0 0 16,0 0-27-16,0 0-5 0,0 0-2 0,0 0 0 15,0 0-79-15,4-9-16 0,-4-7-3 0,0-3-1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0:24:15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21160 1237 2714 0,'0'0'60'0,"0"0"12"0,0 0 2 0,-4 0 2 0,1 6-60 0,3-6-16 0,0 0 0 0,-7 9 0 15,3-6 0-15,0 10 0 0,1-4-9 0,-1 4 9 16,1 6 0-16,-1 3 0 0,-3 6-8 0,0 6 8 16,0 7-8-16,-3 3 8 0,-1 6-13 0,0 7 5 15,-6 2-11-15,-1 7-1 0,-3 3-1 0,-4 3 0 32,-3 10-7-32,-7 6-2 0,0 2 0 0,-4 5 0 15,-4-5-10-15,-2-8-3 0,2 6 0 0,1-7 0 16,0 7-152-16,6-35-30 0</inkml:trace>
  <inkml:trace contextRef="#ctx0" brushRef="#br0" timeOffset="172.5335">20757 2296 1976 0,'0'0'88'0,"15"-6"17"0,2 3-84 16,4-3-21-16,1 6 0 0,6 0 0 0,0 0 0 0,4 0 8 15,-4 6-8-15,4 3 0 0,3 1 16 0,-3 6 0 16,-1-4-1-16,1 7 0 0,7 3-2 0,-4 0 0 15,-6 3 0-15,-1 0 0 0,4 3-13 0,-4 0 0 16,-4 1 0-16,1 5-613 16,-4 7-128-16</inkml:trace>
  <inkml:trace contextRef="#ctx0" brushRef="#br0" timeOffset="380.9765">21629 2180 2016 0,'-25'0'179'0,"25"0"-143"0,0 0-36 0,-10 0 0 16,-1 0 91-16,4 0 11 0,7 0 2 0,0 0 1 16,0 0-85-16,0 0-20 0,-4 4 0 0,4-4 0 15,0 0 0-15,4 15 10 0,-4-5-10 0,3 8 10 16,4 1-19-16,1 6-4 0,-1 4-1 0,3 2 0 31,1 0-98-31,3 4-19 0,4 6-4 0,-8-10-481 0,1 13-97 0</inkml:trace>
  <inkml:trace contextRef="#ctx0" brushRef="#br0" timeOffset="516.614">21897 2450 1414 0,'-18'-9'63'0,"15"-1"13"16,-1 1-61-16,-3-1-15 0,-3-5 0 0,3 2 0 15,-1-2 108-15,5-1 20 0,-4 3 3 0,3-2 1 16,-6 2-84-16,6-3-17 0,8 1-3 0,-1 5-1 16,-6-8-27-16,3 2 0 0,3 6 0 0,4-8 0 15,0 5-15-15,0-9 2 0,-3 0 0 0,7-3 0 16,-1 0-39-16,1 3-8 0,-8-9-2 0,4-4-473 15,7 7-94-15</inkml:trace>
  <inkml:trace contextRef="#ctx0" brushRef="#br0" timeOffset="699.1262">21936 1638 1440 0,'0'0'128'0,"0"0"-103"16,0 0-25-16,0 0 0 0,0 0 148 0,0 0 25 15,0 0 5-15,3 6 1 0,8 4-121 0,3 2-24 16,-3 4-5-16,3 3-1 0,0-4 16 0,3 10 4 15,8-3 0-15,-4 13 0 0,-3-1-19 0,3 1-3 0,11 2-1 0,-7 7 0 16,-1 3-11-16,-3-3-2 0,8 10-1 0,-1-1 0 31,4-3-72-31,-8-3-15 0,-3 6-2 0,4-5-611 0,3 11-123 0</inkml:trace>
  <inkml:trace contextRef="#ctx0" brushRef="#br0" timeOffset="1132.9668">22059 2717 2469 0,'0'0'109'0,"0"0"23"16,-7 0-105-16,7 0-27 0,0 0 0 0,0 0 0 16,0 0-28-16,0 0-12 0,11 0-1 0,-1 0-1 15,-3 0 23-15,4 0 5 0,3 6 1 0,4-3 0 0,3-3 13 0,4 0-9 16,-8 6 9-16,8-3-8 0,10-3-4 0,-7 0 0 15,-6 7 0-15,6-7 0 16,4-7-16-16,-4 7-3 0,0 0-1 0,-7 0 0 16,0-3 3-16,0 3 0 0,4-6 0 0,-11 6 0 0,-7-3 6 0,0 3 2 15,4-6 0-15,-11 6 0 0,0 0 21 0,-4 9 0 16,-3 0 0-16,-3 7 0 0,-1 3 25 0,-6 0 10 16,-12 6 1-16,1 3 1 0,7 0-22 0,-7 7-5 15,-11-7-1-15,4 7 0 0,-1-7 50 0,8 6 9 16,-7-9 3-16,3 4 0 0,4-4-15 0,3 3-4 15,8-3 0-15,2-6 0 0,-6 6-40 0,7-6-12 0,11-1 0 16,-4 1 0-16,3 0 0 0,4 3-16 0,4-3 2 16,3-7 1-1,7 10-18-15,0-9-3 0,0 6-1 0,7-4 0 16,4 1 6-16,3-3 1 0,-7-4 0 0,7 0 0 0,11-9 5 0,0 7 2 0,-4-7 0 0,1 0 0 31,-1-7-18-31,7-2-3 0,4-4-1 0,0-12 0 16,-11 0-121-16,-3 3-25 0,60-56-5 0,-32 0-1 0</inkml:trace>
  <inkml:trace contextRef="#ctx0" brushRef="#br0" timeOffset="1547.8562">22461 2137 2390 0,'0'0'52'0,"0"0"12"0,0 0 1 0,7-7 3 0,0 4-55 0,8-3-13 16,6 3 0-16,-4-4 0 15,-2 4-19-15,2-3-6 0,8-3-2 0,0 9 0 0,-8 0 27 0,4 0-10 16,1 0 10-16,-1-3 0 0,3-4-12 0,-6 7 12 16,0 0-12-16,-1 0 12 15,8 0-33-15,-7-3 0 0,-4 3 0 0,0 0 0 16,0 0-1-16,-7 0 0 0,-7 0 0 0,0 0 0 0,0 0 11 0,0 0 3 15,0 0 0-15,0 0 0 0,0 0 20 0,-7 3 18 16,7-3-3-16,-7 16-1 0,-7-4 26 0,0 14 4 0,0-8 2 0,-1 7 0 16,1 10-21-16,-7-4-4 0,-4 10-1 15,4-6 0-15,7-4-9 0,-7 3-3 0,-4 1 0 0,8-1 0 16,6 1 7-16,1-4 1 0,-5-6 0 0,5 0 0 16,3-3-4-16,0 3 0 0,7 1 0 0,-4-17 0 15,1 10-12-15,6 0 0 0,8-10 0 0,-1 7 0 16,1-1-15-16,7-5 1 0,6-1 0 0,5 1 0 31,2-7-17-31,5 3-3 0,-1-12-1 0,7 3 0 0,4-4-107 16,-4-12-22-16</inkml:trace>
  <inkml:trace contextRef="#ctx0" brushRef="#br0" timeOffset="1765.2785">23301 1422 2505 0,'-11'12'55'0,"4"-6"11"0,4 4 2 0,-1 9 4 0,1-4-58 0,3 20-14 15,3 9 0-15,4 9 0 0,-3 3 0 0,6 17 0 16,8 14 0-16,-4 1 0 0,4 6 0 0,3 13 8 16,4-1-8-16,-1 7 0 0,1 3 0 0,0-6 0 15,3-3 0-15,-7-1 0 0,0-8-15 0,1-7-5 16,-1-13-2-16,0-6-710 15,0-9-141-15</inkml:trace>
  <inkml:trace contextRef="#ctx0" brushRef="#br0" timeOffset="2117.336">23707 1983 2361 0,'-18'19'210'0,"11"-10"-168"0,3 1-34 0,1 18-8 16,3 3 31-16,3 7 4 0,5 9 1 0,2 6 0 16,8 0-46-16,3 1-9 0,7-1-1 0,0 0-1 31,4-9-7-31,3 10-2 0,1-17 0 0,-1-2 0 0,4-1-30 0,0-6-5 0,3-9-2 0,-3 0 0 16,-1-10-6-16,-2-2-2 0,3-1 0 15,-4-12 0-15,-3-4 22 0,-1-5 4 0,-2 2 1 0,-5-12 0 16,-10 6 57-16,4-6 12 0,-7 0 3 0,-1-6 0 0,-3-1 51 15,0-5 10-15,-3 2 3 0,-8 1 0 0,-3-4-15 16,0-6-2-16,-7 6-1 0,-4-5 0 0,4-1-22 0,-7 0-4 16,0 0 0-16,-4 3-1 0,-3 0-19 0,-4-3-4 15,1 16-1-15,-5-6 0 0,-3 5-19 0,-3 11 0 16,-4-1-13-16,-3 3 5 16,0 13-40-16,-1-3-7 0,-3 12-1 0,4-3-1 15,-1 13-118-15,1 6-23 0</inkml:trace>
  <inkml:trace contextRef="#ctx0" brushRef="#br0" timeOffset="2332.7587">24222 2111 2188 0,'0'0'97'0,"10"0"20"0,11-3-93 0,1-3-24 0,2 3 0 0,8-3 0 16,7-4 49-16,3 7 6 0,-3-13 1 0,3 10 0 15,4-3-56-15,-3-1 0 0,2 1 0 0,-2 0 0 32,-1-1-40-32,-3-6-2 0,3 4-1 0,-3-4 0 15,0-3-158-15,0 4-32 0,24-39-7 0,-13 17 0 0</inkml:trace>
  <inkml:trace contextRef="#ctx0" brushRef="#br0" timeOffset="2485.3582">25065 1425 1209 0,'0'0'108'0,"0"0"-87"0,0 0-21 0,0 0 0 0,-7 9 308 0,7-9 56 15,0 0 12-15,0 0 3 0,-7 6-298 0,3 1-59 16,-3-4-12-16,4 16-2 0,-1-4 16 0,4 4 3 16,-3 16 1-16,3 2 0 0,3 13-20 0,-3-3-8 15,0 16 0-15,4-3 8 0,-1-4-8 0,4 13 0 16,-3-6 0-16,3 3 8 16,0-13-110-16,0 10-22 0,4-19-5 0,-4 9-599 15,3-9-119-15</inkml:trace>
  <inkml:trace contextRef="#ctx0" brushRef="#br0" timeOffset="2681.8368">24744 2645 2491 0,'-11'18'110'0,"4"-8"23"0,0-1-106 0,0 10-27 0,0 3 0 16,4 0 0-16,-1 3 11 0,4 3-3 0,-4 0-8 0,4 4 12 15,0-4 12-15,4 0 1 0,0-3 1 0,6 4 0 16,4-1-17-16,4 3-9 0,3-9 10 0,4 3-10 31,6-6-21-31,5 0-11 0,3-4-1 0,6-5-1 16,1-4-118-16,0-12-24 0,0-4-5 0</inkml:trace>
  <inkml:trace contextRef="#ctx0" brushRef="#br0" timeOffset="2882.2898">25986 1343 2858 0,'0'0'63'0,"0"0"13"0,-4 10 2 0,1-1 2 0,6-3-64 0,-6 10-16 15,-1-4 0-15,-3 7 0 0,0 0 33 0,0 6 3 16,-4 16 1-16,-3-3 0 0,-3 9-21 0,-1 12-5 16,-3-2-1-16,-7 5 0 15,-4 7-75-15,0 3-15 0,-3 1-4 0,-4 5 0 16,-7-6-113-16,4-3-23 0</inkml:trace>
  <inkml:trace contextRef="#ctx0" brushRef="#br0" timeOffset="3046.8503">25492 1995 2516 0,'3'0'56'0,"4"0"11"0,4 0 2 0,3 0 1 0,4-3-56 0,6 3-14 0,1-6 0 0,7 3 0 15,-4 3-10-15,4 0-5 0,-4 0-1 0,4-6 0 16,3 6 16-16,4 6 0 0,-4-3 0 0,7 3 0 31,-3-3-16-31,4-3-11 0,-5 10-1 0,1-4-1 16,0-6-148-16,-7 10-30 0</inkml:trace>
  <inkml:trace contextRef="#ctx0" brushRef="#br0" timeOffset="3249.3132">25467 2745 2710 0,'-7'16'120'0,"7"-16"25"16,0 0-116-16,0 0-29 0,0 0 0 0,0 0 0 0,14 0 0 0,4 3 0 15,-4 3 0-15,7 3 0 0,7-9-10 0,8 7-5 16,2-7-1-16,5 0 0 0,3-7 8 0,3 7 8 16,7-9-13-16,1 0 5 15,-1 2-108-15,4-5-20 0,4-7-5 0,-1-3-883 16</inkml:trace>
  <inkml:trace contextRef="#ctx0" brushRef="#br0" timeOffset="3498.6528">26920 1538 3027 0,'-24'28'134'0,"13"-9"28"0,-3-4-130 0,0 14-32 0,0 5 0 0,0-6 0 16,3 13 0-16,4-13-16 0,-3 10 2 0,6-4 0 16,4 1 5-16,7-4 1 0,0 4 0 0,7-1 0 31,4-6-29-31,7 4-6 0,3-10-1 0,7 9 0 0,4-18-16 0,0 5-4 16,3-8-1-16,4-4 0 15,3-6-103-15,1-6-20 0,-4-7-4 0,-1-2-751 0</inkml:trace>
  <inkml:trace contextRef="#ctx0" brushRef="#br0" timeOffset="3782.8821">26702 1174 2257 0,'0'0'49'0,"7"0"11"0,0 0 1 0,3 0 3 0,5 0-51 0,6 0-13 15,-4 0 0-15,8 0 0 0,0-3 8 0,-1 3-8 16,1 3 11-16,3-3-11 0,1 6 28 0,-1 4-2 16,0-10 0-16,-3 3 0 0,3 6-26 0,0-3 0 15,0 4 0-15,1 9 0 0,-5-10 31 0,5 0 1 16,-5 7 0-16,-3-7 0 0,1 10-32 0,-5-3 0 16,1 3 0-16,-4 0 0 0,-3-4 9 0,-1 4-9 0,-3 9 8 15,0 4-8-15,0-1 14 0,-7 4-2 0,0 8-1 0,-3 1 0 16,-4 3-11-16,0 7-9 0,0-4 9 0,-4-3-755 15,0 3-143-15</inkml:trace>
  <inkml:trace contextRef="#ctx0" brushRef="#br0" timeOffset="4068.1198">27704 1111 2559 0,'0'0'56'0,"0"0"12"0,0 0 3 0,0 0 1 15,0 0-58-15,0 16-14 0,3-7 0 0,1 7 0 16,-4-7 0-16,3 4 0 0,-3 6 8 0,0 3-8 16,0 0 14-16,7 9 0 0,-7 0 0 0,4 4 0 15,-4-1-73-15,-4 4-14 0,-3-4-3 0,7 10-1 16,0-9-133-16,0-4-26 0,11 4-6 0,-4-4-1 16,0-18 111-16,7 2 23 0,4-5 4 0,-1-7 1 0,4-3 66 0,-3 0 14 15,3-10 2-15,0-2 1 0,1-4 138 0,-1 7 28 16,0-1 6-16,-3-5 1 0,3 5-61 0,-4 1-12 15,1-1-3-15,0 1 0 0,-4-7-46 0,0 13-10 16,4-6-1-16,-4-7-1 16,0-3-114-16,0-6-24 0,0-3-4 0</inkml:trace>
  <inkml:trace contextRef="#ctx0" brushRef="#br0" timeOffset="4233.6775">28233 923 2206 0,'0'0'98'0,"0"0"20"0,0 0-94 0,0 0-24 0,0 0 0 0,-4 9 0 16,-3 1 22-16,4-1 0 0,-4 10 0 0,0 3 0 15,0 6 15-15,3 0 3 0,0 10 1 0,-3 12 0 16,4-6-1-16,-4 3-1 0,3 6 0 0,-3 1 0 16,4 5-16-16,-1-2-3 0,-3 6-1 0,4-1 0 15,-1-8-19-15,1 5 0 0,-4-12 8 0,3-3-8 32,0-6-129-32,1-4-30 0,3 4-5 0,-4-13-2 0</inkml:trace>
  <inkml:trace contextRef="#ctx0" brushRef="#br0" timeOffset="4400.2309">27908 2108 806 0,'-3'19'72'15,"-1"6"-58"-15,1 3-14 0,-1 7 0 0,4 3 400 16,0 15 78-16,4-6 15 0,3 12 3 0,-4-15-385 0,4 3-78 16,0-6-15-16,4-3-3 0,0-1-15 0,6-2 0 15,1-1-9-15,3-5 9 16,-3-11-60-16,6 1-7 0,-3-9-1 0,8 2-669 15,-1-12-135-15</inkml:trace>
  <inkml:trace contextRef="#ctx0" brushRef="#br0" timeOffset="4554.8191">28487 1967 1958 0,'0'0'87'0,"0"0"17"0,-7 10-83 0,-4-10-21 15,1 6 0-15,6-3 0 0,4-3 146 0,-11 9 25 0,4-2 5 0,0 2 0 16,4 1-108-16,-4-1-23 0,3 10-4 0,-3 0-1 15,4 12-40-15,3-3-9 0,-7 10-2 0,7-7 0 32,0 0-98-32,-4 4-20 0,-3-1-4 0,-4-5-933 0</inkml:trace>
  <inkml:trace contextRef="#ctx0" brushRef="#br0" timeOffset="4699.432">27806 2513 2790 0,'0'0'61'0,"0"0"13"15,0 0 2-15,0 0 3 0,0 0-63 0,0 0-16 0,0 0 0 0,0 0 0 16,0 0 0-16,0 0-16 0,11 6 3 0,-1-6 1 16,4 0 3-16,4-6 1 0,3 6 0 0,0-10 0 15,0-2-113-15,8-4-23 0,-1 1-4 0</inkml:trace>
  <inkml:trace contextRef="#ctx0" brushRef="#br0" timeOffset="5019.5765">28607 1020 1497 0,'0'0'133'16,"0"0"-106"-16,0 0-27 0,10 0 0 0,1 13 289 0,0-7 53 16,10 0 10-16,-4-3 3 0,4 7-283 0,1 6-56 15,-1-13-16-15,-4 6 0 0,15 4 18 0,-7-1-3 0,3-2-1 0,0 5 0 16,1 1-14-16,-5-4 0 0,1 4 0 0,0-3 0 15,-8 2 0-15,4 1-18 0,-3-3 4 0,-4 2 1 16,0 1 0-16,0 3 0 0,-3-7 0 0,0 7 0 16,-4 3 13-16,-4-3 0 0,1 6 0 0,-1-3 0 15,-3 3 23-15,-3 3 1 0,-1 13 0 0,-3 0 0 16,0 3 6-16,-4-4 2 0,-3 1 0 0,0 9 0 16,0-12-14-16,-3 12-2 0,-5-3-1 0,1-3 0 31,0 3-97-31,0-3-19 0,0 0-4 0,0 6-1123 0</inkml:trace>
  <inkml:trace contextRef="#ctx0" brushRef="#br0" timeOffset="5149.2292">29383 3011 2944 0,'-11'19'65'0,"8"-9"14"0,-8 5 2 0,4-5 1 0,-3 9-66 0,2-10-16 16,-2 0 0-16,10-2 0 15,0-7-95-15,0 0-22 0,-4 3-5 0</inkml:trace>
  <inkml:trace contextRef="#ctx0" brushRef="#br0" timeOffset="15877.5504">27757 3306 2098 0,'-15'-9'46'0,"15"9"10"0,0 0 1 0,0 0 3 0,0 0-48 0,0 0-12 16,0 0 0-16,0 0 0 0,0 0-14 0,0 0-5 15,-7 9-1-15,0-3 0 0,7-2 58 0,-3 5 11 16,-8 7 3-16,11 3 0 0,-3-1-52 0,-1 7 0 15,1 0 0-15,-1 4 0 16,1 5-56-16,3 1-8 0,-4 5-1 0,4 4-1 0,0 0 54 0,0 10 12 16,0-1 0-16,0-6 0 0,0 6 0 0,-3 1 0 15,-1-1 0-15,0 0 0 0,1 0 0 0,-1 1 0 16,-3-1 0-16,4 0-10 0,-4-9 23 0,-4 3 5 16,1-6 1-16,3-3 0 0,3-10-19 0,-3-3 0 15,0-6 0-15,0 0 0 0,3-4 22 0,1-5-2 0,-1-1-1 0,4 1 0 16,0-10-5-16,0 0-1 0,-3 6 0 0,3-6 0 15,0 0-13-15,0 0 0 0,0 0 0 0,0 0 0 16,0 0 0-16,0 0-10 0,3 3 2 0,1 3 0 16,-1-6 0-16,4 3 0 0,0-3 0 0,4 7 0 15,3-7 8-15,0 0-8 0,0-7 8 0,8 4-8 16,-1-3 8-16,7 6 14 0,-3-3-3 0,6-3-1 16,-2 2-1-16,-1-2 0 0,4-3 0 0,-1 6 0 15,5-4-9-15,2-2 12 0,1 3-12 0,0 6 12 16,-4-10-12-16,4 10 0 0,3-3 0 0,1-3 0 15,-1 6 0-15,-3-3 0 0,3 3 0 0,-3 0 0 16,-4-7 0-16,1 7 0 0,2 0 0 0,1 0 0 16,-4 0 26-16,1 0 0 0,-4-3 0 0,3-3 0 15,-11 6-26-15,5-9-17 0,-5 9 2 0,-6 0 1 16,0-7 6-16,-1 7 8 0,-3-3-13 0,-3-3 5 0,0 6-5 0,-8-9-1 16,-3 9 0-16,11-4 0 15,-8-2-27-15,-3 6-6 0,0 0-1 0,0 0-554 16,4-9-111-16</inkml:trace>
  <inkml:trace contextRef="#ctx0" brushRef="#br0" timeOffset="16258.5318">28596 4018 2282 0,'0'0'101'0,"0"0"21"0,0 0-98 0,0 0-24 0,0 0 0 0,0 0 0 15,0 0-14-15,0 0-8 0,11 3-2 0,3 3 0 32,4-2-9-32,-1-4-3 0,1 6 0 0,-1-3 0 0,-2 3 22 0,-1-6 4 0,3 10 1 0,1-4 0 15,0-3 9-15,3 3-12 0,-7-3 12 0,3 7-12 16,1-4 12-16,3-3-13 0,-7 4 5 0,8 2 8 16,-8-3-12-16,0-3 12 0,-4 7-12 0,1-4 12 15,-4 3-13-15,0 1 5 0,4-7 8 0,-4 13-13 16,-4-1 13-16,1 4 10 0,-4 9-2 0,0-3 0 15,-4 4 17-15,-3 5 3 0,0 4 1 0,0 3 0 16,-4-4-11-16,-3 10-2 0,4 3-1 0,-8-3 0 16,1 13 7-16,-1-4 2 0,-3-5 0 0,0-4 0 15,6 0-2-15,-2-3 0 0,3 0 0 0,0-1 0 16,-1-5-10-16,8-3-1 0,-3-10-1 0,3 0 0 0,3-6-20 0,4-1-4 16,-3-8-1-16,3 5 0 15,3-5-213-15,4-7-42 0,14-3-9 16,4-3-451-16</inkml:trace>
  <inkml:trace contextRef="#ctx0" brushRef="#br0" timeOffset="16808.0709">30032 3704 2559 0,'0'4'113'0,"0"-4"24"0,0 6-109 0,0-3-28 0,0 3 0 0,0-3 0 16,0 7-13-16,11 5-8 0,-4 4-2 0,3 6 0 31,4 10-5-31,4 3 0 0,-7-1-1 0,10 7 0 16,-7 0 1-16,11 9 1 0,-8 1 0 0,1-1 0 15,6 0-21-15,-2 4-4 0,-1-4 0 0,-4 0-1 16,8 1-3-16,-4-1-1 0,0-9 0 0,-3 0 0 0,-4-7 7 15,-3-12 2-15,-1 0 0 0,5-6 0 16,-8-9 15-16,-4-1 3 0,4 0 1 0,0-2 0 0,-3-4 20 0,-4-3 9 0,0 0-8 0,0 0 8 16,0 0 22-16,0 0 10 0,-11-10 1 0,1 1 1 15,-5-7 23-15,-2 7 5 0,-1-4 1 0,-3-2 0 16,0-1 0-16,-4-3 0 0,8 7 0 0,-8-7 0 0,0-3-29 16,-3 9-6-16,3-5 0 0,8-4-1 0,-5 9-11 0,1-3-1 15,-3-2-1-15,6 2 0 0,-3 7-14 0,0-4 11 16,6-3-11-16,-6 7 10 0,4 0-10 0,-1-1-12 15,-7 4 2-15,11-4 1 0,-3 10 9 0,-5 0-8 16,1 0 8-16,-3 0-8 0,2 10 8 0,-2-4 0 16,-1 4 0-16,11-1-8 0,-11 7 8 0,4 2 0 15,3-5 0-15,1 12 0 0,-1-6 0 0,0 0 0 16,4 6 0-16,0 3 0 0,7-3 0 0,-7 0-8 16,14 3 8-16,-11 1-12 0,11-4 12 0,0 3 0 15,8 0-9-15,-5 3 9 0,8-2 0 0,-4-1 0 0,0-9 0 16,10 6 0-16,-10 3 0 0,15-3-12 15,-8 0 4-15,10-6 8 0,5 0-10 0,-1 6 10 0,0-13 0 16,4 10-9 0,-4-3-22-16,4-9-4 0,0-1-1 0,-1-9-912 0</inkml:trace>
  <inkml:trace contextRef="#ctx0" brushRef="#br0" timeOffset="17291.7809">30480 4548 2534 0,'0'0'225'0,"0"0"-180"0,0 0-36 0,0 0-9 16,-4 6 12-16,4-6 0 0,0 0 0 0,4 10 0 15,3-4-59-15,7 3-11 0,-3-6-2 0,6 7-1 16,1-10 24-16,-4 6 5 0,4-6 0 0,-1 0 1 0,5-6 8 0,-8 6 2 15,7-3 0-15,-7-4 0 16,11-11-11-16,-4 8-1 0,-7-5-1 0,11-4 0 16,-1-6-13-16,-2 6-2 0,-1-9-1 0,-4 3 0 15,4-4 2-15,-6 4 1 0,-5-3 0 0,1 9 0 0,-8 0 30 0,4 1 5 16,-3-4 2-16,-4 12 0 0,0-2 36 0,0 5 7 16,0-2 2-16,0 0 0 0,-11 2 13 0,4 4 4 15,-3-3 0-15,-4-4 0 0,-4 7-24 0,-7 3-5 16,8 0-1-16,-5 0 0 0,-2 0-13 0,3 3-9 15,-4 4 12-15,0 2-12 0,0 10 13 0,1 0-4 0,3 0-1 0,-4-4 0 16,4 4 12-16,-4 0 1 0,7 6 1 0,1-6 0 16,3 6-2-16,-4 0-1 0,0-3 0 0,8 3 0 15,6 0-19-15,4 3 0 0,-3 7 0 0,6-1 0 16,1-2-10-16,3 2-2 0,3 7-1 0,1-10 0 16,3 4 13-16,4-1 0 0,-1 1 0 0,1-7 10 15,3 0-10-15,0-3 0 0,-3 0-12 0,7-3 12 31,-4-6-35-31,0 0 1 0,4-7 0 0,-1-6 0 16,1 7-86-16,3-13-18 0,1-4-3 0</inkml:trace>
  <inkml:trace contextRef="#ctx0" brushRef="#br0" timeOffset="17624.8979">31281 4325 2131 0,'-7'13'94'0,"0"-4"20"0,-4 1-91 0,-3 2-23 15,3 4 0-15,1 0 0 0,-4 2 0 0,3 4 0 16,4 3 0-16,-3 4-8 0,2 2-8 0,-2-3 0 16,3 7-1-16,0-7 0 0,-4 0 7 0,11 7 2 15,-3-1 0-15,-1-6 0 16,8 7-20-16,-1-10-3 0,-3 3-1 0,7-9 0 15,-3 9-1-15,6-9-1 0,-6-3 0 0,6 3 0 0,1-10 17 0,0 7 3 16,3-7 1-16,-4 0 0 0,4 1 13 0,-3-4 0 0,3-3 12 0,4 4-12 16,-4-7 18-16,0 0-3 0,0 0-1 0,4 0 0 15,-4-7-5-15,0-2-1 0,0 9 0 0,7-10 0 16,-7 1 3-16,-3 3 0 0,3-7 0 0,-3-2 0 16,3 2-29-16,-4-9-6 0,8 3 0 0,-4-9-788 15</inkml:trace>
  <inkml:trace contextRef="#ctx0" brushRef="#br0" timeOffset="18008.8611">31602 4501 2419 0,'-11'9'215'0,"8"1"-172"16,-8 5-35-16,1-2-8 15,-1 3-31-15,-3-1-8 0,3-2-1 0,8 3-1 16,-4 2 11-16,3-2 2 0,1-3 1 0,6 2 0 0,1 1 18 0,-4-4 9 16,7 4-10-16,-4-3 10 0,8 2-12 0,3 4 12 15,-3-3-13-15,-1-7 5 16,4 1-30-16,-3-1-6 0,3-9 0 0,4 0-1 15,-1-19-45-15,-3 4-9 0,8-4-1 0,-8-6-1 16,3-4-5-16,-3-5-1 0,0-4 0 0,1 4 0 0,-5-4 72 0,1 10 15 0,-1-3 2 0,-6 9 1 16,3-3 76-16,-4 9 15 0,-3-3 3 0,0 10 1 15,0-7 30-15,-3 7 5 0,-4-1 2 0,-4 1 0 16,8-1-35-16,-8 7-8 0,-3-6 0 0,0 3-1 16,-7-4-62-16,7 1-9 0,-7 3 0 0,-1-4-12 31,-2 1-47-31,6-1-9 0,-3 1-1 0,10-7-507 0,-13 13-102 0</inkml:trace>
  <inkml:trace contextRef="#ctx0" brushRef="#br0" timeOffset="18662.1066">31976 4285 2246 0,'0'0'49'0,"0"9"11"0,0 0 1 0,0 4 3 0,-4 3-52 0,-3 2-12 16,4-2 0-16,3-3 0 16,0 2-25-16,0 1-8 0,-4-7-2 0,4 1 0 0,-7-1 35 0,7-9 0 15,0 0 0-15,0 0 0 16,0 0-26-16,0 0-5 0,0 3-1 0,0-3 0 15,0 0-16-15,0 0-3 0,0 0-1 0,0 0 0 0,0 0 36 0,0-3 6 16,0-3 2-16,0-7 0 0,0 4 8 0,11-7 9 0,-11 1-1 0,3 5-8 16,8-9 25-16,-1 7-1 0,-10-4-1 0,7 7 0 15,0-1 18-15,1 4 4 0,-8 6 1 0,0 0 0 16,0 0-9-16,0 0-1 0,0 0-1 0,0 0 0 16,0 0-11-16,0 0-1 0,0 0-1 0,0 0 0 15,0 0-22-15,0 0-18 0,0 0 3 0,0 10 1 16,-8-4-3-16,8 3-1 0,0 7 0 0,0 3 0 15,-3-7 9-15,3 13 9 0,-4-6-13 0,4 0 5 16,0-3 8-16,-7 2-8 0,7 1 8 0,0-9-8 16,7-1-16-1,-3 4-2-15,-4-13-1 0,0 0 0 0,0 0-20 0,0 0-4 0,3 3-1 16,-3-3 0-16,0 0 5 0,11 0 1 0,-4-3 0 0,-3-4 0 16,-1-2 54-16,4 0 10 0,-3-1 2 0,6-6 1 15,-10 7 26-15,7 0 5 0,0-1 0 0,-7 1 1 16,8-1-11-16,-5 1-2 0,4 0-1 0,-3-7 0 0,10 7-29 15,-4-7-10-15,-3 3 0 0,0-2 9 0,4-1-9 0,0 7-17 16,3-1 4-16,-4 1 1 0,-10-7-11 0,11 13-1 16,-8-3-1-16,-3 6 0 0,0 0 4 0,0 0 1 15,7-10 0-15,-7 10 0 0,0 0 20 0,0 0 0 16,0 0 12-16,4 10-4 0,7-4 16 0,-11 3 2 16,3 1 1-16,8 5 0 0,-4-2-8 0,-4 3-2 15,1-1 0-15,6-2 0 0,-3 3-17 0,-3-4 0 16,7 4 0-16,-11-1 0 15,3-2-120-15,8 3-17 0,-11-7-4 0</inkml:trace>
  <inkml:trace contextRef="#ctx0" brushRef="#br0" timeOffset="19125.8792">32480 4118 1728 0,'0'0'153'0,"0"0"-122"0,0 0-31 0,0 0 0 16,0 10 56-16,0-1 6 0,0 7 1 0,0 3 0 15,0-1-54-15,0 1-9 0,-3 13 0 0,-4-4 0 16,3 6 0-16,4 1 0 0,-3-4 0 0,-4 13 0 16,3-3 0-16,-3 0 0 0,3 9 0 0,1-3 8 15,-4 12-8-15,7-5 0 0,0 2 9 0,-4-2-9 16,-3-1 0-16,7-9 0 0,0 0 0 0,-3-7 0 16,3-2 0-16,-7-7 0 0,7-9 0 0,7 6-8 15,-4-9-20-15,-3-4-4 0,0-6-1 0,0-6 0 16,0 0 8-16,0 0 1 0,0 0 1 0,0 0 0 15,11-9 23-15,-4-7 0 0,-4-3-9 0,1-6 9 0,3-3 27 0,-3 0 9 16,-4-13 1-16,0 10 1 0,7-10 5 0,-4 3 1 16,-3 4 0-16,11-4 0 0,-8 10-20 0,8-13-3 15,-1 10-1-15,-6-10 0 0,7-3-20 0,-1 7 0 16,4-1 0-16,-3-3 0 0,14 4-12 0,-15 8-4 16,15-2-1-16,-15 9 0 15,12 6-15-15,-8-2-4 0,0 8 0 0,-7 4 0 16,0-3 0-16,3 9 0 0,1-4 0 0,-11 4 0 0,0-6 23 0,0 6 4 15,0 0 1-15,11 0 0 0,-11 0 18 0,3 10 4 16,4-4 1-16,-3 3 0 0,-4 1 16 0,0 8 3 16,-4 1 1-16,-3 0 0 0,7 6 0 0,-14-6 0 15,11 6 0-15,-8 3 0 0,0-3-16 0,1 0-3 0,-1-3-1 0,-3 3 0 16,3-6-7-16,1 6-8 0,-4-9 11 0,3 3-11 31,1-7-20-31,3 4-10 0,-4-7-2 0</inkml:trace>
  <inkml:trace contextRef="#ctx0" brushRef="#br0" timeOffset="19443.0305">32815 4423 230 0,'0'0'10'0,"7"9"2"15,-3 7-12-15,0-7 0 0,6 10 0 0,-10-3 0 16,7-4 263-16,-3 10 49 0,6-9 11 0,-6 2 1 15,6 1-244-15,1-4-50 0,0-2-10 0,-1-1-1 0,-3 1-19 0,4-4 10 16,6 3-10-16,-10 1 8 0,4-10-8 0,0 6-11 16,-8-6 3-16,8 0 0 0,-4 3 27 0,-7-3 5 15,0 0 2-15,0 0 0 0,3-9 39 0,-3 6 8 16,0-4 2-16,0-8 0 0,-3 5-32 0,-4-2-7 16,-4-4 0-16,8 7-1 0,-8-7-3 0,8 7 0 15,-5-1 0-15,1-2 0 0,0-4 5 0,-3 10 1 16,-1-4 0-16,8-2 0 0,-8 2-25 0,8 1-5 15,-8-4 0-15,7 10-8 0,-3-6 0 0,7 3-22 16,-10-4 3-16,-1 1 1 16,8-7-117-16,-8 7-23 0,-7-23-5 0,1 7-1 0</inkml:trace>
  <inkml:trace contextRef="#ctx0" brushRef="#br0" timeOffset="21261.1704">33320 4234 230 0,'0'0'10'0,"0"0"2"0,0 0-12 0,-11 10 0 0,4-4 0 0,0-3 0 16,-3 3 255-16,-5-2 48 15,5 2 9-15,-4-6 3 0,3 9-252 0,1-9-51 0,-4 10-12 0,3-1 0 16,-3-3 20-16,3-2 0 0,8 5 1 0,-4-3 0 15,-4-3 20-15,8 4 4 0,-1 2 1 0,4-9 0 16,-7 6-24-16,7-6-5 0,0 3-1 0,-4 7 0 16,-3-4-29-16,7-3-7 0,0-3 0 0,0 10-1 31,0-1-16-31,0 7-3 0,0-7-1 0,0 1 0 0,7-1 17 0,-3 0 4 0,-4 4 1 0,7-1 0 16,-3-5 19-16,-4 5 0 0,10-2 0 0,-6-4 9 15,3 3 32-15,-4 1 7 0,8-1 0 0,-8 1 1 16,8-1-33-16,-11-3-8 0,11 4 0 0,-11-4-8 15,0-6 9-15,3 3-9 0,-3-3 0 0,11 9 9 16,-11-9 2-16,0 10 0 0,7-1 0 0,-4-2 0 16,-3-7 0-16,0 9 0 0,0-6 0 0,0 10 0 15,0-13 17-15,0 3 4 0,0-3 1 0,-10 9 0 0,10 1-33 0,-4-1 0 16,-3-3 0-16,4-3 0 16,-8 4-28-16,11 2-10 0,-14 0-2 0,10-2 0 15,-3-4-8-15,-3-3-3 0,-4 6 0 0</inkml:trace>
  <inkml:trace contextRef="#ctx0" brushRef="#br0" timeOffset="21446.6629">33320 4009 1958 0,'0'0'174'16,"0"0"-139"-16,0 0-35 0,0 0 0 0,10 3 24 0,-6-3-3 0,7 6 0 0,-1-6 0 31,1 0-53-31,3 3-10 0,-4-3-2 0</inkml:trace>
  <inkml:trace contextRef="#ctx0" brushRef="#br0" timeOffset="21645.1317">33606 4153 1440 0,'0'0'128'0,"0"0"-103"0,0 0-25 0,0 9 0 16,0 7 192-16,0-4 32 0,0-2 8 0,3 6 0 16,-3 2-212-16,0 7-42 0,7-6-9 0,-7 10-1 15,0 2-7-15,0 0-1 0,0 4 0 0,-7 2 0 16,4 4-81-16,-4 3-17 0,3 3-3 0</inkml:trace>
  <inkml:trace contextRef="#ctx0" brushRef="#br0" timeOffset="22245.5264">29072 6270 2516 0,'0'0'112'0,"0"0"22"0,0 0-107 15,0 0-27-15,0 0 0 0,0 0 0 0,0 0-11 0,7 6-7 0,-3-3-2 0,17 6 0 32,4 1-20-32,3 5-4 0,7 1 0 0,4-3-1 0,0-4 34 0,3 4 11 0,4-4 0 0,4 0 0 15,2-5-20-15,5-4 4 0,3 0 0 0,0-4 0 32,3-5-24-32,4-7-5 0,-7-2-1 0,11-8 0 15,-11 1-114-15,-11-3-22 0,11-6-5 0</inkml:trace>
  <inkml:trace contextRef="#ctx0" brushRef="#br0" timeOffset="22496.8615">29887 5768 2023 0,'-3'15'44'0,"-18"7"10"0,-4 4 2 0,7 8 0 0,-6 4-44 0,2 6-12 16,1-1 0-16,0 4 0 0,3 7 0 0,4-1 0 15,-3 10-10-15,6 0 10 0,-3-1 0 0,11-2-9 16,-5-4 9-16,8 4 0 0,8-13 0 0,-5-3 11 16,8 0-1-16,3-7 0 0,3-2-10 0,1 2 10 15,3-5-10-15,0-4 10 0,4 0-10 0,3-3-11 16,-7-6 3-16,4 0 0 16,3-10-36-16,1-2-8 0,-8-4 0 0,0-13-516 15,11 1-102-15</inkml:trace>
  <inkml:trace contextRef="#ctx0" brushRef="#br0" timeOffset="22677.373">30364 6003 1094 0,'0'0'48'0,"0"0"11"0,0 0-47 0,0 0-12 0,0 0 0 0,0 0 0 16,0 0 268-16,0 0 51 0,0 0 10 0,0 0 3 15,0 0-278-15,14 0-54 0,7-3-13 0,4 3-2 31,-1-6-18-31,1-4-4 0,0 1-1 0,-1-4 0 0,12-2-14 0,-12-1-4 0,12-3 0 0,-12 0 0 16,12 4-38-16,-12-4-8 0,1 0-2 0,7 3-396 16,-8 7-79-16</inkml:trace>
  <inkml:trace contextRef="#ctx0" brushRef="#br0" timeOffset="22799.0482">30939 5972 1332 0,'-7'37'59'0,"7"-18"12"15,0 6-57-15,-4 3-14 0,-3 7 0 0,0 3 0 0,0-4 76 16,-4 10 13-16,8 0 3 0,-8-7 0 0,11 1-44 0,-10 3-9 15,10-4-2-15,-7-2 0 0,3-1-49 0,0-5-11 16,4-1-1-16,0-3-493 16,-10-6-99-16</inkml:trace>
  <inkml:trace contextRef="#ctx0" brushRef="#br0" timeOffset="23015.4699">31013 6668 1926 0,'10'19'42'0,"4"-1"9"0,1 11 1 0,9-4 3 0,-6 3-44 0,-1-9-11 16,5 6 0-16,2-6 0 0,-2-4-8 0,-5-5-4 0,8 5-1 0,-4-5 0 16,4-16 1-16,-4 6 0 0,-7-10 0 0,11 1 0 15,-4-7 12-15,0 4 13 0,-3-14-2 0,-4 8-1 16,3-17 0-16,1 7 0 0,-7-7 0 0,3 1 0 16,-14-10-10-16,10 6 10 0,-10-6-10 0,0 1 10 15,-3-4-18-15,-8-7-4 0,1 1-1 0,-8-7 0 31,0 7-111-31,-10 0-23 0,-4-4-4 0</inkml:trace>
  <inkml:trace contextRef="#ctx0" brushRef="#br0" timeOffset="23413.4055">31161 5931 115 0,'18'6'0'0,"-8"-3"10"15,8-3-10-15,-4 0 0 0,7 7 0 0,4 2 0 0,6 0 172 0,-2 1 32 16,-5-1 6-16,12 7 2 0,-12 3-159 0,12-4-31 15,-1-2-6-15,-3 6-2 0,-4 3 44 0,-3-4 9 16,-1 1 1-16,8 0 1 0,-7 6-9 0,-8 0-3 16,12-3 0-16,-12-3 0 0,8 6-7 0,-7-6-2 15,-4 6 0-15,0 3 0 0,0-9 16 0,4 6 2 16,-4-9 1-16,-4-4 0 0,-3-2-39 0,11-4-8 16,0 3-2-16,-8-9 0 15,15 0-46-15,-4-9-10 0,4 0-2 0,-1-7 0 16,1-6 12-16,0-3 1 0,7-3 1 0,-4-4 0 0,-4 4 26 0,-2 0 0 15,-1 3 0-15,-4 0 0 0,5 6 0 0,-8 0 9 16,0 0-9-16,-4 10 10 0,8 3 15 0,-11-4 3 0,4 1 1 0,-1 9 0 16,4-10 15-16,-3 10 4 0,0 0 0 0,3 0 0 15,-4 0-20-15,4 0-4 0,-3 7-1 0,3-4 0 16,7 3-12-16,0-3-3 0,-7 7 0 0,11 5 0 16,-11 10 0-16,7-3 0 0,4 10 0 0,0-1 0 15,7 10 1-15,-8 3 0 0,1 3 0 0,0 6 0 16,-4 0-9-16,-4 1 0 0,8-1 0 0,-7 3 0 31,-4 4-149-31,0-7-23 0,0 1-4 0,-3-10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0:26:24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25964 16025 2048 0,'-21'-3'91'0,"21"3"18"0,0 0-87 0,0 0-22 16,0 0 0-16,0 0 0 0,-7-6 0 0,7 6 0 16,0 0 0-16,0 0 0 15,0 0-23-15,0 0-9 0,0 0-1 0,0 0-1 16,0 0 3-16,4 9 1 0,-1 7 0 0,1-1 0 0,3 4 19 0,-4 6 11 15,-3 3-12-15,0 7 12 0,0 3 0 0,0 9-8 16,-7 6 8-16,-3 0 0 0,3 1-8 0,0-1 8 16,3 0-12-16,-6 1 12 0,2-1 0 0,1 0 0 0,0 0 8 0,-3-6-8 15,3 7 0-15,-4-4 0 0,4-3 0 0,0 3 0 16,0-12 9-16,-4 9 9 0,-3-3 2 0,4 0 0 16,3 0 4-16,0-7 0 0,0 4 1 0,3-7 0 15,-3 4-17-15,3-3-8 0,1-7 8 0,-4 0-8 16,3 0 0-16,1-3 0 0,3 4 8 0,-7-4-8 15,3 0 0-15,4-3 0 0,-3 3 0 0,-1-6 8 16,1 6-8-16,-4-10 0 0,7-2 9 0,-4 3-9 16,4-7 0-16,0 0 8 0,-3 1-8 0,3-10 0 15,0 0 0-15,0 0 0 0,0 0 0 0,0 0-8 16,0 6-24-16,0-6-4 0,0 0 0 16,0 0-1-16,3-6-118 0,1-13-23 0</inkml:trace>
  <inkml:trace contextRef="#ctx0" brushRef="#br0" timeOffset="750.0332">25950 16041 1580 0,'0'0'35'0,"-7"0"7"0,0 0 2 0,7 0 0 0,0 0-36 0,0 0-8 16,0 0 0-16,0 0 0 0,0 0 0 0,0 0 0 16,0 0 0-16,0 0 0 0,0 0-18 0,0 0 4 15,11 0 1-15,-1 0 0 0,-10 0 13 0,15 0 0 0,-1 0-10 0,3 0 10 16,1 6 0-16,0-6 0 0,-1-6-9 0,4 6 9 16,4 0 0-16,0 0 0 0,-1 0 0 0,1-3 0 15,0-4 15-15,3 1 0 0,0 3 0 0,0-3 0 16,4 2-15-16,0-2 11 0,0 3-11 0,-1-3 10 15,1 3-10-15,0-4 0 0,0 7 9 0,-1-3-9 16,-2-3 0-16,2 6 0 0,1 6 0 0,-4-6 8 16,1 0-8-16,-1 0 0 0,0 0 0 0,4 3 8 15,-4-3-8-15,4 0 8 0,-4 0-8 0,4 0 8 16,-4 0-8-16,4-3 0 0,0 3 0 0,-1-6 0 16,-3 6 0-16,4-3 8 0,0-3-8 0,-4 6 0 15,0-7 0-15,1 7 8 0,-1-3-8 0,-7-3 0 16,0 6 0-16,-3 0 9 0,-1 0-9 0,1 0 0 15,-7 0 24-15,3 0-3 0,-4 6 0 0,-3-6 0 16,4 0-5-16,-4 0 0 0,-7 0-1 0,7 0 0 0,-7 0-4 0,7 10-1 16,0-4 0-16,0-3 0 0,0 6-10 0,-3 1 0 15,3-1 0-15,-4 1 0 0,5 5 0 0,-5 4 0 16,1 0 0-16,-1-3 0 0,1 9 0 0,-4-3 0 16,0 3 0-16,3 0 0 0,-3 3 0 0,0 10 0 15,0 2 0-15,0-2 0 0,0 6 8 0,0 0-8 16,0-7 8-16,0 7-8 0,0-6 8 0,0 12-8 15,-3-6 0-15,3-6 8 0,0 9-8 0,0 6 0 16,-4-9 0-16,4 9 0 0,0-3 0 0,-3-6 0 16,3-3 0-16,-4 3 8 0,4-3-8 0,0-4 0 15,-3 7 0-15,3-6 0 0,0-4 0 0,0 4 0 0,0-3 0 0,0-1 0 16,0 4 8-16,0-4-8 0,0 4 8 0,-4-4-8 16,0 1 12-16,4 2-4 0,-3-2 0 0,3-7 0 15,0 7-8-15,-4-1 12 0,1-6-12 0,3 7 12 16,-4-7-12-16,1 0 10 0,3 4-10 0,-4-4 10 15,1-3-10-15,3-6 0 0,0 0 0 0,-4-1 0 16,4-2 9-16,-3-7-9 0,-1-5 10 0,4-4-10 16,0 0 20-16,0 0-3 0,0 0 0 0,0 0 0 15,0 0-17-15,0 0-12 0,0 0 1 0,0 0 1 16,-3 0-17 0,-8-10-3-16,4-2-1 0,0-13-538 0,0-4-108 0</inkml:trace>
  <inkml:trace contextRef="#ctx0" brushRef="#br0" timeOffset="1317.4779">25830 17756 2131 0,'0'0'47'0,"0"0"9"0,0 0 3 0,0 0 1 0,0 0-48 0,0 0-12 0,0 0 0 0,0 0 0 31,0 0-37-31,0 0-10 0,0 0-1 0,7 0-1 16,8-3 9-16,-5 3 1 0,4-6 1 0,4 2 0 0,3 4 28 0,4-6 10 0,-1-3 0 0,1 6-9 15,3-4 9-15,4-2 0 0,-4 9 10 0,4 0-10 16,0-9 16-16,0 9-4 0,-1-7 0 0,5 7 0 16,-5 0-12-16,1-3 9 0,7 3-9 0,0-6 8 15,-4 6 26-15,4-3 5 0,-4 3 1 0,4 0 0 16,3 3-32-16,-3 3-8 0,0-3 0 0,-4-3 0 16,0 7 0-16,4-7 0 0,-4 3 0 0,1 3-8 15,3-6 17-15,3 0 4 0,-3 0 1 0,3 0 0 16,0 0 1-16,1 0 0 0,-4 0 0 0,3 0 0 15,0 0-15-15,-7 0 11 0,1 0-11 0,-8 0 10 16,4 0-10-16,-4 0 0 0,0 9 0 0,-3-9 0 16,-4 0 15-16,4 0-3 0,-4 0 0 0,-3 0 0 0,-1 7-2 0,-3-4-1 15,-3-6 0-15,-1 6 0 0,5-3 1 0,-8 6 0 16,-7-6 0-16,0 0 0 0,0 0-10 0,0 0 0 16,7 0 0-16,-7 0 0 0,0 0 0 0,0 0 8 15,0 0 0-15,0 0 0 0,0 0 8 0,0 0 2 16,0 0 0-16,0 0 0 0,0 0-2 0,0 0 0 15,0 0 0-15,0 0 0 0,0 0-8 0,0 0-8 16,-7-6 12-16,3 6-12 16,1-3-76-16,-5-4-21 0,-2-2-5 0</inkml:trace>
  <inkml:trace contextRef="#ctx0" brushRef="#br0" timeOffset="2260.9567">26099 15843 2052 0,'-11'-6'91'0,"7"6"18"0,1 0-87 0,3 0-22 15,0 0 0-15,0 0 0 0,0 0 0 0,0 0 0 16,0 0-12-16,0 0 4 0,0 0-4 0,0 0 0 15,0 0 0-15,0 0 0 0,0 0 53 0,0 0 11 16,0 0 1-16,10 6 1 16,1-3-99-16,-4 4-20 0,4 2-4 0,3 0-1 0,-4 1 56 0,8 5 14 15,-4-5 0-15,4 9 0 0,-1-4 0 0,1-2 10 16,0 9-2-16,-4-3 0 0,3-7 2 0,1 7 0 16,0 6 0-16,3-6 0 0,-3 6 6 0,-1 0 0 0,4-3 1 15,-3 3 0-15,7 3-17 0,-4 4 10 0,0-4-10 0,4 0 8 16,-4-3-8-16,0 10 0 0,4-7 0 0,-4 10 0 15,0-7 0-15,0-3 8 0,0 0-8 0,1 1 12 16,2-4-12-16,-3 9 0 0,1-6 0 0,-1-3 0 16,-7 4 0-16,3-4 0 0,5-3 0 0,-5 9 0 15,1-9 10-15,0 9-10 0,-1-2 12 0,-3-1-12 16,4 0 19-16,0 3-3 0,-1-9-1 0,4 10 0 16,1-4-6-16,-5-9-1 0,1 9 0 0,-1-3 0 15,-2 0-8-15,2-3 0 0,-6-6 9 0,6 9-9 16,-2-6 0-16,-1 0 0 0,-4 6 0 0,4-7 8 15,0 1-8-15,1 0 12 0,-1 0-4 0,-4-3 0 16,1 2-8-16,-1-2 0 0,-6-7 0 0,3 10 0 16,0 0 13-16,0-10-1 0,-3 1-1 0,-1 6 0 0,1-7-11 15,-1 7 12-15,4-13-12 0,-3 6 12 0,-1 1 1 16,4-4 1-16,-3 10 0 0,3-7 0 0,-3 0-3 0,3 1-1 16,0 5 0-16,0-2 0 0,-4 3-10 0,4-4 12 15,0 4-12-15,0 3 12 0,0-4-12 0,1 4 8 16,-1 0-8-16,-4 0 8 0,4 0-8 0,-3 3 0 15,-1-10 9-15,4 7-9 0,-3 3 8 0,-1-10-8 16,1 4 8-16,-1-13-8 0,-3 13 8 0,0-16-8 16,0 0 8-16,0 0-8 0,0 0 8 0,0 0-8 15,0 0 10-15,0 0-10 0,0 0 0 0,0 0 0 16,0 0 0-16,0 0 0 16,0 0-94-16,0-9-22 0,-3-1-4 0,-1-6 0 15,1-2-60-15,-1-7-12 0,4-4-3 0,-3 1 0 0</inkml:trace>
  <inkml:trace contextRef="#ctx0" brushRef="#br0" timeOffset="5252.9818">27467 15646 345 0,'-14'-7'15'0,"11"7"4"16,-8-3-19-16,0-3 0 0,4 6 0 0,-3 0 0 15,3 0 396-15,-4 0 75 0,4 0 15 0,-3 6 3 0,-1-3-397 0,0-3-79 16,1 7-13-16,-4 2-8 0,3 0 0 0,-7 1 0 16,1 9 0-16,-1-1 0 0,-3 8 0 0,-4 2 0 15,1-3 0-15,2 9 0 16,1-5-20-16,-3 8-3 0,2-2-1 0,-2-1 0 0,-4 1 32 0,3-7-9 15,0 10 9-15,-3-4 0 0,0 4 22 0,-1 2 10 16,-6-2 1-16,3 6 1 0,4 0-34 0,-7 3 0 16,0-3 0-16,-4 6 0 0,4-9 0 0,-1 9 0 15,1-3 0-15,-4 3 0 0,0-3 13 0,4-3-4 16,-4 9-1-16,1 1 0 0,-1-1 7 0,0-6 1 16,4 3 0-16,-4-12 0 0,4 9-7 0,-1-3-1 15,5 0 0-15,-1 0 0 0,4-7 17 0,-1 4 3 0,1-13 1 0,0 7 0 16,7-7-21-16,-4 6-8 0,4-5 0 15,0-4 9-15,0 3-9 0,3-9 0 0,0 6 0 0,1-6 0 16,-1-1 0-16,0 1 0 0,4 6 0 0,-3 0 0 16,-1 4 0-16,0-4 0 0,1-6 0 0,-1 9 0 15,4-9 0-15,0 3-11 0,3-10 11 0,1 4-8 16,-1-4 16-16,0 4 3 0,1 0 1 0,-1-7 0 16,4 0-12-16,0 1 0 0,0-1 0 0,0 1 0 15,0-1 0-15,4-3 0 0,-1-3 0 0,0 4 8 16,4-7-8-16,-7 0 0 0,7 0 0 0,0 0 0 15,-3 3 0-15,-4 6 8 0,7-9-8 0,0 0 8 16,0 0-8-16,0 0 0 0,0 0 0 0,0 0 0 16,0 0 9-16,0 0-9 0,0 0 10 0,-4 0-10 15,4 0 12-15,0 0-4 0,0 0-8 0,0 0 12 16,0 0-12-16,-3 10 0 0,3-10 0 0,-4 6 0 0,4-6 0 0,0 0 8 16,0 0-8-16,0 0 0 0,0 0 0 0,0 0 0 15,0 0 0-15,-7 9 0 0,7-9 0 0,0 0 0 16,-3 0 0-16,3 0 0 0,0 0 0 0,0 0 0 15,0 0 0-15,0 0 0 0,0 0 11 0,0 0-11 16,0 0 12-16,0 0-12 0,0 0 8 0,0 0-8 16,0 0 0-16,0 0 0 0,0 0 12 0,0 0-4 15,0 0 0-15,0 0-8 0,0 0 8 0,0 0-8 16,0 0 0-16,0 0 0 0,0 0 18 0,0 0 0 16,0 0 0-16,0 0 0 0,0 0-18 0,0 0 0 15,0 0 8-15,0 0-8 0,0 0 0 0,0 0-9 16,0 0 1-16,0 0 0 0,0 0 8 0,0 0 0 0,0 0 8 15,0 0-8-15,0 0 8 0,0 0-8 0,0 0 8 0,0 0-8 16,0 0 0-16,0 0 0 0,-4 10 0 0,4-10 0 16,0 0 0-16,0 0 0 0,0 0 0 0,0 0 0 15,0 0 0-15,0 0 0 0,0 0 0 0,0 0-8 16,0 0 8-16,0 0 0 0,0 0 8 0,0 0-8 16,0 0 11-16,0 0-3 0,0 0 0 0,0 0 0 15,0 0-8-15,0 0 0 0,0 0 0 0,0 0 0 16,0 0 0-16,0 0 0 0,0 0 0 0,0 0 0 15,0 0 0-15,0 0 0 0,0 0 0 0,0 0 0 16,0 0 0-16,0 0 0 0,0 0 9 0,0 0-9 16,0 0 0-16,0 0 0 0,0 0 0 0,0 0 0 15,0 0 0-15,0 0 0 0,0 0 0 0,0 0 0 16,0 0 0-16,0 0 0 0,0 0 0 0,0 0 0 0,0 0 11 16,0 0-3-16,0 0 0 0,0 0 0 0,0 0-8 0,0 0 0 15,0 0 0-15,0 0 0 0,0 0 0 0,0 0 0 16,0 0 0-16,0 0 0 0,0 0 0 0,0 0 0 15,0 0 0-15,0 0 0 0,0 0 0 0,0 0 0 16,0 0 0-16,0 0 0 0,0 0 0 0,0 0 0 16,0 0 0-16,0 0 0 0,0 0 0 0,0 0 0 15,0 0 8-15,0 0-8 0,0 0 0 0,0 0 0 16,0 6 0-16,0-6 0 0,0 0 0 0,0 0 0 16,0 0 0-16,0 0 0 0,0 0 0 0,0 0 0 15,0 0 0-15,0 0 0 0,0 0 0 0,0 0 0 16,0 0 0-16,0 0 0 0,0 0 0 0,0 0 0 15,0 0 0-15,0 0 0 0,0 0 0 0,0 0 0 0,0 0 0 0,0 0 0 16,0 0 0-16,0 0 0 0,0 0 0 0,0 0 0 16,0 0 0-16,0 0 0 0,0 0 0 0,0 0 0 15,0 0 0-15,0 0 0 0,0 0 0 0,0 0 0 16,0 3 0-16,0-3 8 0,0 0-8 0,0 0 0 16,4 0 10-16,-4 0-10 0,0 0 12 0,-4 6-12 15,4-6 18-15,0 0-3 0,0 0-1 0,0 0 0 16,0 0 5-16,0 0 1 0,0 0 0 0,0 0 0 15,0 0-20-15,0 0 0 0,0 0 0 0,0 0 0 16,0 0 0-16,0 0 0 0,0 0 0 0,0 0 0 16,0 0 0-16,0 0 0 0,0 0 0 0,0 0 0 15,0 0 0-15,0 0 0 0,0 0 0 0,0 0 0 16,0 0 0-16,0 0 0 0,0 0 0 0,0 0 0 16,0 0 0-16,0 0 13 0,0 0-2 0,0 0-1 0,0 0-10 0,0 0 0 15,0 0 0-15,0 0 0 0,0 0 0 0,0 0 0 16,0 0 10-16,0 0-10 0,0 0 0 0,0 0 0 15,0 0 0-15,0 0 0 0,0 0 0 0,0 0 0 16,0 0 0-16,0 0 0 0,0 0 0 0,0 0 0 16,0 0 0-16,0 0 0 0,0 0 0 0,0 0 0 15,0 0 0-15,0 0 0 0,0 0 0 0,0 0 0 16,0 0 0-16,0 0 0 0,0 0 0 0,0 0 0 16,0 0 0-16,0 0 0 0,0 0 8 0,0 0-8 15,0 0 12-15,0 0-12 0,0 0 8 0,0 0-8 16,0 0 0-16,0 0 0 0,0 0 0 0,0 0 0 15,0 0 0-15,0 0 0 0,0 0 0 0,0 0 0 0,0 0 0 16,0 0-9-16,0 0 9 0,0 0 0 0,0 0 8 0,0 0-8 16,0 0 0-16,0 0 8 0,0 0-8 0,0 0 0 15,0 0 0-15,0 0 0 0,0 0 0 0,0 0-8 16,0-6 8-16,0 6 0 0,0 0 0 0,0 0 0 16,0 0 0-16,0 0 8 0,4-9-8 0,-4 9 0 15,0-3 0-15,0 3 0 0,0-7 0 0,0 7 0 16,0 0 0-16,0 0 8 0,0 0-8 0,0-9 0 15,0 3 0-15,0 6 8 0,0 0-8 0,0 0 0 16,0-10 8-16,0 10-8 0,0 0 8 0,0 0-8 16,0 0 0-16,0-3 0 0,0-6 0 0,0 2-8 15,0 7 8-15,0 0 0 0,0-9 0 0,0 9 0 16,0 0 0-16,0-3 0 0,0-3 8 0,0-4-8 16,0 4 0-16,0 3 0 0,0 3 0 0,0-6 8 15,0-4-8-15,0 7 0 0,0 3 8 0,0 0-8 0,0-9 0 0,3-7 0 16,1 16 0-16,-4-16 0 0,0 16 0 0,0-12 0 15,3 5 0-15,-3-2 0 0,0 0 0 0,4-1 0 16,-4 4 0-16,0-3 0 0,0 5 8 0,0-5-8 16,0 3 8-16,0-4-8 0,-4 1 0 0,4 9 0 15,4-16 0-15,-1 16-8 0,-3-9 8 0,0 9 0 16,0 0 0-16,0-3 0 0,0-4 0 0,0-2 0 16,0 6 0-16,0-3 0 0,4-4 0 0,-4 4 0 15,0 3 0-15,3-7 0 0,1 4 0 0,-4-3 0 16,3 6 0-16,-3-13 0 0,0 16 0 0,0-16 0 15,0 16 0-15,0-9 0 0,0 9 0 0,4-10 0 0,-4 7 0 16,3-6 0-16,-3-1 0 0,0 4 0 0,0-3 0 0,0-1 0 16,0 4 0-16,0-3 0 0,4 6 0 0,-4-4 0 15,4-2 0-15,-4-1 0 0,0 4 0 0,0 6 0 16,0-3 0-16,0-6 0 0,3 2 0 0,-3-2 0 16,4 0 0-16,-1-1 0 0,-6 1 0 0,3-1 0 15,0 4 20-15,0-3 10 0,3-1 2 0,-3 1 0 16,-3-1-32-16,3 4 8 0,0-6-8 0,0 5 0 15,0-2 0-15,3 0 0 0,-3-1 0 0,0 1 0 16,0-1 0-16,0 1 0 0,0-7 0 0,0 7 0 16,4-1-12-16,-4 1 2 0,0 0 0 0,3-7 0 15,1 7 18-15,-4-1 3 0,0-6 1 0,0 7 0 16,0 0-12-16,0-1 0 0,0 1 0 0,0-7 0 16,0 7 0-16,0-1 0 0,3 1 0 0,-3 0 0 0,0-7 0 15,4 3 0-15,-1-2 0 0,-3 5 0 16,4-9 0-16,-4 1 0 0,3 2 0 0,1-3 0 0,-1 3 0 0,-3-2 0 15,4-1 0-15,-4 0 0 0,0 3-9 0,3-3-4 16,-3 1-1-16,4 2 0 0,-4 3 22 0,0-2 4 16,0-1 0-16,3 7 1 0,-3-1-13 0,0-2-16 15,0-4 3-15,0 7 1 0,0-1 12 0,4-5 15 16,0 5-3-16,-1-6-1 0,-3 7-11 0,0-10 0 16,4 10 0-16,-4-7 8 0,3 4-17 0,1 2-4 15,-1-5-1-15,-3 5 0 0,0-6 14 0,4 7 16 16,-4 0-3-16,0-1-1 0,3 1-12 0,-3 6 0 15,0-10 8-15,4 10-8 0,-4-6 0 0,0 2-18 16,-4 4 4-16,4-6 1 0,0-1 13 0,4 1 15 0,-4-4-3 16,0 4-1-16,0 0-11 0,3-1-17 0,1-2 4 0,-1-4 1 15,1 0 12-15,-1 4 15 0,4-4-3 0,-3-3-1 16,0 4-11-16,-4-4 0 0,3 3 0 0,-3 4 8 16,4 2-8-16,-1-6 0 0,-3 7 0 0,0 0 0 15,0-1 0-15,4 1 0 0,-4-1 0 0,0 4 0 16,3-3 0-16,-3-1-20 0,0 1 3 0,4 3 1 15,-8-4 24-15,4 7 6 0,4-3 1 0,-1-4 0 16,-3 7-15-16,0-3 0 0,4-3 0 0,-1 9 0 16,-3-10 0-16,4 4 0 0,-4 3 0 0,0-3 0 15,3 2 0-15,-3-2 0 0,0-3 0 0,0 9 0 16,0-10-14-16,0 10 1 0,0-6 0 0,0 6 0 16,0-3 23-16,0 3 5 0,0-6 1 0,0 6 0 15,0 0-16-15,0-4 0 0,0 4 0 0,4-6 0 16,-4 6 0-16,0-3 0 0,0 3 0 0,0 0 0 0,0 0-18 0,0 0 0 15,0-9 0-15,0 9 0 0,0 0 18 0,0 0 0 16,0-7 0-16,0 7 0 0,0 0 0 0,0 0 0 16,3-9-8-16,-3 6 8 0,0 3-12 0,0 0 2 15,0 0 0-15,0 0 0 0,0-6 10 0,0 6 14 16,4-10-3-16,-4 4-1 0,0 3-10 0,0 3 0 16,0 0 0-16,0 0 0 0,0-7 0 0,0 7 0 15,3-3 0-15,-3 3 0 0,0 0 0 0,0-6 0 16,0 6 0-16,0-9 0 0,0 9 0 0,4 0 0 15,-4-10 0-15,0 10 0 0,0 0 0 0,0 0 0 16,0 0 0-16,0 0 0 0,0-6 0 0,0 6 0 0,0 0 0 16,3-3 0-16,-3 3 0 0,0-6 0 0,0 6 0 0,0 0 0 15,0-10 0-15,0 10 0 0,0-3 0 0,0 3 0 16,0 0 0-16,0 0 0 0,0 0 0 0,4-6 0 16,-4 6 0-16,0 0 0 0,0 0 0 0,0 0 0 15,0 0 0-15,0-10 0 0,0 10 0 0,0 0 0 16,4-3-13-16,-4 3 1 0,0 0 1 0,0 0 0 15,0 0 11-15,3-6 8 0,-3 6-8 0,0 0 11 16,0 0-11-16,4-9 0 0,-4-1 0 0,0 10 0 16,0 0 0-16,0 0 0 0,0 0 0 0,0 0 0 15,3-6 0-15,-3 6 0 0,0-3 0 0,0 3 0 16,0 0 0-16,0 0 0 0,0 0 0 0,0 0 0 16,4-7 0-16,-4 7 0 0,0 0 0 0,0 0 0 15,0 0 0-15,0 0 0 0,0 0 0 0,0 0 0 16,3-3 0-16,-3 3 0 0,0 0 0 0,0 0 0 0,0 0-11 0,0 0 11 15,0-6-8-15,0 6 8 0,0 0-10 0,0 0 10 16,0 0-12-16,0 0 12 0,0 0 0 0,0 0 0 16,0 0 8-16,0 0-8 0,0 0 0 0,0 0 0 15,0 0-8-15,0 0 8 0,0 0-10 0,7 0 10 16,-7 0-8-16,0 0 8 0,0 0 0 0,7-3-8 16,0 3 8-16,0 0 0 0,-7 0-8 0,7 0 8 15,1-6-8-15,2 12 8 0,1-3 0 0,-1-3 0 16,-3-3 0-16,0-3-8 0,7 12 8 0,-3-3 0 15,-4-3 0-15,4 0 0 0,-1-3 0 0,4 6 0 16,-3-3 0-16,0 0 0 0,-1-3 0 0,1 3 0 0,-1-6 0 16,1 12 0-16,-4-3 0 0,0-3 0 15,4 0 0-15,-4 0 0 0,0 0 0 0,3 0 0 0,-3 0 0 16,7 0 0-16,-3 0-8 0,3 0-4 0,7-3 0 0,0 3-799 16,4 3-160-16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2T13:36:51.568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E40747BB-0CFB-4C93-A3B1-97EB669CB11F}" emma:medium="tactile" emma:mode="ink">
          <msink:context xmlns:msink="http://schemas.microsoft.com/ink/2010/main" type="inkDrawing" rotatedBoundingBox="21932,274 25714,944 25589,1647 21807,977" semanticType="callout" shapeName="Other"/>
        </emma:interpretation>
      </emma:emma>
    </inkml:annotationXML>
    <inkml:trace contextRef="#ctx0" brushRef="#br0">21 19 2419 0,'-5'-4'215'0,"1"-4"-172"0,4 8-35 0,-8-7-8 16,0 3 103-16,8 4 18 0,0 0 4 0,0 0 1 31,0 0-160-31,0 0-32 0,12 4-6 0,-4 0-2 0,1-1 45 0,-9-3 9 0,0 0 1 0,12 12 1 16,9-5 53-16,-8 4 10 0,-5 0 3 0,9 4 0 15,-1 0-40-15,5 0-8 0,-4 3 0 0,-1 1 0 16,1-1 8-16,4 0 1 0,4 1 1 0,0 3 0 15,0 0-10-15,4 1 8 0,4 2-8 0,0-2 8 16,1 3 0-16,-1-1 0 0,0 1 0 0,0 4 0 16,1-8 2-16,3 4 0 0,1 0 0 0,-1 0 0 15,5 3 6-15,-1 1 2 0,-3-4 0 0,-1 3 0 16,5-3 1-16,-1 4 0 0,1-8 0 0,4 0 0 16,-9 0-3-16,9 1 0 0,-5-1 0 0,1-4 0 0,0 1-8 15,-5-1-8-15,5 4 12 0,-9-7-12 0,0 0 11 16,1 0-11-16,3 3 10 0,0-3-10 0,-3-4 13 0,3 0-3 15,-4 0-1-15,5 4 0 0,-1-7 2 0,1 3 0 16,-1 0 0-16,5-4 0 0,-5 1 1 0,1-5 1 16,3 5 0-16,-3-1 0 0,3 0-4 0,-3 1-1 15,-5-4 0-15,0-1 0 0,5 1-8 0,-5-4 0 16,0 4 9-16,1-1-9 0,-5-3 8 0,4 4-8 16,-4 0 8-16,0-1-8 0,0-3 0 0,5 4 8 15,-5 0-8-15,4-1 0 0,5-6 0 0,-1 3 9 16,5-4-9-16,-1 4 0 0,1 0 11 0,-1-4-11 15,5-3 10-15,4 3-10 0,0-3 9 0,-4 3-9 16,-5-3 8-16,1-1-8 0,0 1 0 0,-1-4 8 16,-3 4-8-16,3-1 0 0,-3-3 0 0,3 4 0 0,-3-1 8 15,-5 5-8-15,0-5 0 0,-4 1 0 0,5-1 0 0,3-3 0 16,-4 4 0-16,5-4 0 0,-9 0 0 0,4 0 0 16,-4 3 10-16,1 1 3 0,-5-4 1 0,4 0 0 15,-9 0-14-15,1 3-16 0,-4-3 3 0,0 0 1 16,-5 4 12-16,0-1 15 0,-3 1-3 0,-5 3-1 15,4 0-1-15,-4 1 0 0,-4 3 0 0,0 0 0 16,0 0 3-16,0-8 1 0,0 1 0 0,0 3 0 16,-4-3-2-16,0-1-1 0,0-3 0 0,-4 4 0 15,3-1-11-15,-3-3 0 0,-4 4 0 0,-1-4 8 16,1 0-8-16,-5 0-14 0,0-4 3 0,-3 8 1 16,-1-5-7-16,0 5-2 0,0-4 0 0,5 4 0 15,-5-1-71-15,0 1-14 0,0-1-4 16,-8 5-1278-16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20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3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24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66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57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47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772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86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0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D297-7374-45ED-B9CB-2C70A46088B9}" type="datetimeFigureOut">
              <a:rPr lang="ko-KR" altLang="en-US" smtClean="0"/>
              <a:t>2019-03-22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F649F-D17A-4DDB-92E1-F48AC2BD71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8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customXml" Target="../ink/ink9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처리 2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038684" y="1787766"/>
            <a:ext cx="8440617" cy="85295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smtClean="0"/>
              <a:t>Visualizing and Understanding Convolutional Networks</a:t>
            </a:r>
            <a:endParaRPr lang="ko-KR" altLang="en-US" b="1" dirty="0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5361618" y="4508729"/>
            <a:ext cx="4381500" cy="481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김주영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/>
              <p14:cNvContentPartPr/>
              <p14:nvPr/>
            </p14:nvContentPartPr>
            <p14:xfrm>
              <a:off x="10104120" y="4129920"/>
              <a:ext cx="243000" cy="603000"/>
            </p14:xfrm>
          </p:contentPart>
        </mc:Choice>
        <mc:Fallback>
          <p:pic>
            <p:nvPicPr>
              <p:cNvPr id="2" name="잉크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9720" y="4116600"/>
                <a:ext cx="270360" cy="6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116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04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4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err="1" smtClean="0"/>
              <a:t>Unpooling</a:t>
            </a:r>
            <a:endParaRPr lang="en-US" altLang="ko-KR" sz="36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58" y="892353"/>
            <a:ext cx="7943850" cy="2447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3" y="3746494"/>
            <a:ext cx="73818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01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04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7438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Transpose convolutions- filtering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4" y="1377095"/>
            <a:ext cx="5915356" cy="34811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65" y="1119477"/>
            <a:ext cx="4519982" cy="36354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9291" y="5062563"/>
            <a:ext cx="43048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 smtClean="0">
                <a:ea typeface="나눔스퀘어" panose="020B0600000101010101" pitchFamily="50" charset="-127"/>
              </a:rPr>
              <a:t>Kernel: original filter( </a:t>
            </a:r>
            <a:r>
              <a:rPr lang="en-US" altLang="ko-KR" b="1" dirty="0" err="1" smtClean="0">
                <a:ea typeface="나눔스퀘어" panose="020B0600000101010101" pitchFamily="50" charset="-127"/>
              </a:rPr>
              <a:t>conv</a:t>
            </a:r>
            <a:r>
              <a:rPr lang="en-US" altLang="ko-KR" b="1" dirty="0" smtClean="0">
                <a:ea typeface="나눔스퀘어" panose="020B0600000101010101" pitchFamily="50" charset="-127"/>
              </a:rPr>
              <a:t> filter)</a:t>
            </a:r>
          </a:p>
          <a:p>
            <a:pPr fontAlgn="base"/>
            <a:r>
              <a:rPr lang="en-US" altLang="ko-KR" b="1" dirty="0" smtClean="0">
                <a:ea typeface="나눔스퀘어" panose="020B0600000101010101" pitchFamily="50" charset="-127"/>
              </a:rPr>
              <a:t>Input: image</a:t>
            </a:r>
          </a:p>
          <a:p>
            <a:pPr fontAlgn="base"/>
            <a:r>
              <a:rPr lang="en-US" altLang="ko-KR" b="1" dirty="0" smtClean="0">
                <a:ea typeface="나눔스퀘어" panose="020B0600000101010101" pitchFamily="50" charset="-127"/>
              </a:rPr>
              <a:t>Sparse matrix c: </a:t>
            </a:r>
          </a:p>
          <a:p>
            <a:pPr fontAlgn="base"/>
            <a:r>
              <a:rPr lang="en-US" altLang="ko-KR" b="1" dirty="0" smtClean="0">
                <a:ea typeface="나눔스퀘어" panose="020B0600000101010101" pitchFamily="50" charset="-127"/>
              </a:rPr>
              <a:t>Each row defines one </a:t>
            </a:r>
            <a:r>
              <a:rPr lang="en-US" altLang="ko-KR" b="1" dirty="0" err="1" smtClean="0">
                <a:ea typeface="나눔스퀘어" panose="020B0600000101010101" pitchFamily="50" charset="-127"/>
              </a:rPr>
              <a:t>conv</a:t>
            </a:r>
            <a:r>
              <a:rPr lang="en-US" altLang="ko-KR" b="1" dirty="0" smtClean="0">
                <a:ea typeface="나눔스퀘어" panose="020B0600000101010101" pitchFamily="50" charset="-127"/>
              </a:rPr>
              <a:t> operation</a:t>
            </a:r>
          </a:p>
          <a:p>
            <a:pPr fontAlgn="base"/>
            <a:endParaRPr lang="en-US" altLang="ko-KR" b="1" dirty="0" smtClean="0"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0074" y="5000411"/>
            <a:ext cx="4471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 smtClean="0">
                <a:ea typeface="나눔스퀘어" panose="020B0600000101010101" pitchFamily="50" charset="-127"/>
              </a:rPr>
              <a:t>Sparse matrix c`: </a:t>
            </a:r>
            <a:r>
              <a:rPr lang="en-US" altLang="ko-KR" b="1" dirty="0" err="1" smtClean="0">
                <a:ea typeface="나눔스퀘어" panose="020B0600000101010101" pitchFamily="50" charset="-127"/>
              </a:rPr>
              <a:t>deconv</a:t>
            </a:r>
            <a:r>
              <a:rPr lang="en-US" altLang="ko-KR" b="1" dirty="0" smtClean="0">
                <a:ea typeface="나눔스퀘어" panose="020B0600000101010101" pitchFamily="50" charset="-127"/>
              </a:rPr>
              <a:t> filter</a:t>
            </a:r>
          </a:p>
          <a:p>
            <a:pPr fontAlgn="base"/>
            <a:r>
              <a:rPr lang="en-US" altLang="ko-KR" b="1" dirty="0" smtClean="0">
                <a:ea typeface="나눔스퀘어" panose="020B0600000101010101" pitchFamily="50" charset="-127"/>
              </a:rPr>
              <a:t>Pink matrix: output of </a:t>
            </a:r>
            <a:r>
              <a:rPr lang="en-US" altLang="ko-KR" b="1" dirty="0" err="1" smtClean="0">
                <a:ea typeface="나눔스퀘어" panose="020B0600000101010101" pitchFamily="50" charset="-127"/>
              </a:rPr>
              <a:t>unpooling&amp;relu</a:t>
            </a:r>
            <a:endParaRPr lang="en-US" altLang="ko-KR" b="1" dirty="0" smtClean="0">
              <a:ea typeface="나눔스퀘어" panose="020B0600000101010101" pitchFamily="50" charset="-127"/>
            </a:endParaRPr>
          </a:p>
          <a:p>
            <a:pPr fontAlgn="base"/>
            <a:r>
              <a:rPr lang="en-US" altLang="ko-KR" b="1" dirty="0" smtClean="0">
                <a:ea typeface="나눔스퀘어" panose="020B0600000101010101" pitchFamily="50" charset="-127"/>
              </a:rPr>
              <a:t>Output: reconstruction of input image</a:t>
            </a:r>
          </a:p>
          <a:p>
            <a:pPr fontAlgn="base"/>
            <a:r>
              <a:rPr lang="en-US" altLang="ko-KR" b="1" dirty="0" smtClean="0">
                <a:ea typeface="나눔스퀘어" panose="020B0600000101010101" pitchFamily="50" charset="-127"/>
              </a:rPr>
              <a:t>(result of </a:t>
            </a:r>
            <a:r>
              <a:rPr lang="en-US" altLang="ko-KR" b="1" dirty="0" err="1" smtClean="0">
                <a:ea typeface="나눔스퀘어" panose="020B0600000101010101" pitchFamily="50" charset="-127"/>
              </a:rPr>
              <a:t>deconv</a:t>
            </a:r>
            <a:r>
              <a:rPr lang="en-US" altLang="ko-KR" b="1" dirty="0" smtClean="0">
                <a:ea typeface="나눔스퀘어" panose="020B0600000101010101" pitchFamily="50" charset="-127"/>
              </a:rPr>
              <a:t> layer)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/>
              <p14:cNvContentPartPr/>
              <p14:nvPr/>
            </p14:nvContentPartPr>
            <p14:xfrm>
              <a:off x="9273600" y="219240"/>
              <a:ext cx="1195200" cy="127728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0640" y="206280"/>
                <a:ext cx="1221120" cy="13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99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err="1" smtClean="0"/>
              <a:t>Convnet</a:t>
            </a:r>
            <a:r>
              <a:rPr lang="en-US" altLang="ko-KR" sz="3600" b="1" dirty="0" smtClean="0"/>
              <a:t> visualization-1: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82865" y="1172817"/>
            <a:ext cx="6830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Top 9 activations for layer 2-5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9" y="1125461"/>
            <a:ext cx="4202366" cy="56132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58717" y="2021295"/>
            <a:ext cx="64790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- The strong grouping within each feature map</a:t>
            </a:r>
          </a:p>
          <a:p>
            <a:pPr fontAlgn="base"/>
            <a:r>
              <a:rPr lang="en-US" altLang="ko-KR" sz="2000" b="1" dirty="0" smtClean="0"/>
              <a:t>- Greater invariance at higher layers</a:t>
            </a:r>
          </a:p>
          <a:p>
            <a:pPr fontAlgn="base"/>
            <a:r>
              <a:rPr lang="en-US" altLang="ko-KR" sz="2000" b="1" dirty="0" smtClean="0"/>
              <a:t>- Exaggeration of discriminative parts of the image</a:t>
            </a:r>
          </a:p>
          <a:p>
            <a:pPr fontAlgn="base"/>
            <a:r>
              <a:rPr lang="en-US" altLang="ko-KR" sz="2000" b="1" dirty="0" smtClean="0"/>
              <a:t>( ex. Layer 4, r=1,c=1)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42412" y="3752503"/>
            <a:ext cx="74404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j-lt"/>
              </a:rPr>
              <a:t>Result: </a:t>
            </a:r>
            <a:r>
              <a:rPr lang="ko-KR" altLang="en-US" b="1" dirty="0" smtClean="0">
                <a:latin typeface="+mj-lt"/>
              </a:rPr>
              <a:t>The </a:t>
            </a:r>
            <a:r>
              <a:rPr lang="ko-KR" altLang="en-US" b="1" dirty="0" err="1">
                <a:latin typeface="+mj-lt"/>
              </a:rPr>
              <a:t>projections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from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each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layer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show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 smtClean="0">
              <a:latin typeface="+mj-lt"/>
            </a:endParaRPr>
          </a:p>
          <a:p>
            <a:r>
              <a:rPr lang="ko-KR" altLang="en-US" b="1" dirty="0" err="1" smtClean="0">
                <a:solidFill>
                  <a:srgbClr val="FF0000"/>
                </a:solidFill>
                <a:latin typeface="+mj-lt"/>
              </a:rPr>
              <a:t>the</a:t>
            </a:r>
            <a:r>
              <a:rPr lang="ko-KR" altLang="en-US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+mj-lt"/>
              </a:rPr>
              <a:t>hierarchical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+mj-lt"/>
              </a:rPr>
              <a:t>nature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 of </a:t>
            </a:r>
            <a:r>
              <a:rPr lang="ko-KR" altLang="en-US" b="1" dirty="0" err="1">
                <a:solidFill>
                  <a:srgbClr val="FF0000"/>
                </a:solidFill>
                <a:latin typeface="+mj-lt"/>
              </a:rPr>
              <a:t>the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  <a:latin typeface="+mj-lt"/>
              </a:rPr>
              <a:t>features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in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the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 smtClean="0">
                <a:latin typeface="+mj-lt"/>
              </a:rPr>
              <a:t>network</a:t>
            </a:r>
            <a:endParaRPr lang="en-US" altLang="ko-KR" b="1" dirty="0" smtClean="0">
              <a:latin typeface="+mj-lt"/>
            </a:endParaRPr>
          </a:p>
          <a:p>
            <a:endParaRPr lang="en-US" altLang="ko-KR" b="1" dirty="0" smtClean="0">
              <a:latin typeface="+mj-lt"/>
            </a:endParaRPr>
          </a:p>
          <a:p>
            <a:endParaRPr lang="en-US" altLang="ko-KR" b="1" dirty="0">
              <a:latin typeface="+mj-lt"/>
            </a:endParaRPr>
          </a:p>
          <a:p>
            <a:r>
              <a:rPr lang="en-US" altLang="ko-KR" b="1" dirty="0" smtClean="0">
                <a:latin typeface="+mj-lt"/>
              </a:rPr>
              <a:t>Layer1,2: corner, edge/color (</a:t>
            </a:r>
            <a:r>
              <a:rPr lang="en-US" altLang="ko-KR" b="1" dirty="0" smtClean="0">
                <a:solidFill>
                  <a:srgbClr val="FF0000"/>
                </a:solidFill>
                <a:latin typeface="+mj-lt"/>
              </a:rPr>
              <a:t>low-level feature</a:t>
            </a:r>
            <a:r>
              <a:rPr lang="en-US" altLang="ko-KR" b="1" dirty="0" smtClean="0">
                <a:latin typeface="+mj-lt"/>
              </a:rPr>
              <a:t>)</a:t>
            </a:r>
          </a:p>
          <a:p>
            <a:r>
              <a:rPr lang="en-US" altLang="ko-KR" b="1" dirty="0" smtClean="0">
                <a:latin typeface="+mj-lt"/>
              </a:rPr>
              <a:t>Layer3: strong complex invariance, textures</a:t>
            </a:r>
          </a:p>
          <a:p>
            <a:r>
              <a:rPr lang="en-US" altLang="ko-KR" b="1" dirty="0" smtClean="0">
                <a:latin typeface="+mj-lt"/>
              </a:rPr>
              <a:t>Layer4: more class-specific( ex. Face, leg) </a:t>
            </a:r>
          </a:p>
          <a:p>
            <a:r>
              <a:rPr lang="en-US" altLang="ko-KR" b="1" dirty="0" smtClean="0">
                <a:latin typeface="+mj-lt"/>
              </a:rPr>
              <a:t>Layer5: entire objects’ position (</a:t>
            </a:r>
            <a:r>
              <a:rPr lang="en-US" altLang="ko-KR" b="1" dirty="0" smtClean="0">
                <a:solidFill>
                  <a:srgbClr val="FF0000"/>
                </a:solidFill>
              </a:rPr>
              <a:t>high-level </a:t>
            </a:r>
            <a:r>
              <a:rPr lang="en-US" altLang="ko-KR" b="1" dirty="0">
                <a:solidFill>
                  <a:srgbClr val="FF0000"/>
                </a:solidFill>
              </a:rPr>
              <a:t>feature</a:t>
            </a:r>
            <a:r>
              <a:rPr lang="en-US" altLang="ko-KR" b="1" dirty="0"/>
              <a:t>)</a:t>
            </a:r>
          </a:p>
          <a:p>
            <a:endParaRPr lang="ko-KR" alt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709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err="1" smtClean="0"/>
              <a:t>Convnet</a:t>
            </a:r>
            <a:r>
              <a:rPr lang="en-US" altLang="ko-KR" sz="3600" b="1" dirty="0" smtClean="0"/>
              <a:t> visualization-2: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6721" y="1000001"/>
            <a:ext cx="509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b="1" dirty="0" smtClean="0"/>
              <a:t>Feature evolution during 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6558" y="4610889"/>
            <a:ext cx="79134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altLang="ko-KR" b="1" dirty="0" smtClean="0"/>
              <a:t>Visualize </a:t>
            </a:r>
            <a:r>
              <a:rPr lang="en-US" altLang="ko-KR" b="1" dirty="0"/>
              <a:t>the progress while training the strongest </a:t>
            </a:r>
            <a:r>
              <a:rPr lang="en-US" altLang="ko-KR" b="1" dirty="0" smtClean="0"/>
              <a:t>activation</a:t>
            </a:r>
          </a:p>
          <a:p>
            <a:pPr marL="342900" indent="-342900" fontAlgn="base">
              <a:buFontTx/>
              <a:buChar char="-"/>
            </a:pPr>
            <a:r>
              <a:rPr lang="en-US" altLang="ko-KR" b="1" dirty="0" smtClean="0"/>
              <a:t>Result: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smtClean="0"/>
              <a:t>lower layers(fewer epochs), </a:t>
            </a:r>
            <a:r>
              <a:rPr lang="en-US" altLang="ko-KR" b="1" dirty="0"/>
              <a:t>higher </a:t>
            </a:r>
            <a:r>
              <a:rPr lang="en-US" altLang="ko-KR" b="1" dirty="0" smtClean="0"/>
              <a:t>layers(require </a:t>
            </a:r>
            <a:r>
              <a:rPr lang="en-US" altLang="ko-KR" b="1" dirty="0"/>
              <a:t>40-50 </a:t>
            </a:r>
            <a:r>
              <a:rPr lang="en-US" altLang="ko-KR" b="1" dirty="0" smtClean="0"/>
              <a:t>epochs) </a:t>
            </a:r>
          </a:p>
          <a:p>
            <a:pPr fontAlgn="base"/>
            <a:r>
              <a:rPr lang="en-US" altLang="ko-KR" b="1" dirty="0" smtClean="0"/>
              <a:t>    the time to acquire features is </a:t>
            </a:r>
            <a:r>
              <a:rPr lang="en-US" altLang="ko-KR" b="1" dirty="0" smtClean="0">
                <a:solidFill>
                  <a:srgbClr val="FF0000"/>
                </a:solidFill>
              </a:rPr>
              <a:t>different by layers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65" y="1648461"/>
            <a:ext cx="8797508" cy="26637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7416720" y="332280"/>
              <a:ext cx="4685400" cy="216000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6640" y="321480"/>
                <a:ext cx="4706280" cy="218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876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341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err="1" smtClean="0"/>
              <a:t>Convnet</a:t>
            </a:r>
            <a:r>
              <a:rPr lang="en-US" altLang="ko-KR" sz="3600" b="1" dirty="0" smtClean="0"/>
              <a:t> visualization-3</a:t>
            </a:r>
            <a:endParaRPr lang="en-US" altLang="ko-KR" sz="2000" b="1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6558" y="941984"/>
            <a:ext cx="2870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400" b="1" dirty="0" smtClean="0"/>
              <a:t>Feature invariance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132" y="5506663"/>
            <a:ext cx="61029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R1: translate image : stable </a:t>
            </a:r>
          </a:p>
          <a:p>
            <a:pPr fontAlgn="base"/>
            <a:r>
              <a:rPr lang="en-US" altLang="ko-KR" sz="2000" b="1" dirty="0" smtClean="0"/>
              <a:t>R2: scaling image : stable</a:t>
            </a:r>
          </a:p>
          <a:p>
            <a:pPr fontAlgn="base"/>
            <a:r>
              <a:rPr lang="en-US" altLang="ko-KR" sz="2000" b="1" dirty="0" smtClean="0"/>
              <a:t>R3: rotation(not symmetry) image: not invariant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64" y="1421876"/>
            <a:ext cx="7683379" cy="36367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5464" y="5398589"/>
            <a:ext cx="5994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C2,C3: Euclidean distance(layer1,7)</a:t>
            </a:r>
          </a:p>
          <a:p>
            <a:pPr fontAlgn="base"/>
            <a:r>
              <a:rPr lang="en-US" altLang="ko-KR" sz="2000" b="1" dirty="0" smtClean="0"/>
              <a:t>C</a:t>
            </a:r>
            <a:r>
              <a:rPr lang="en-US" altLang="ko-KR" sz="2000" b="1" dirty="0"/>
              <a:t>4</a:t>
            </a:r>
            <a:r>
              <a:rPr lang="en-US" altLang="ko-KR" sz="2000" b="1" dirty="0" smtClean="0"/>
              <a:t>: probability of the true label for each image</a:t>
            </a:r>
          </a:p>
        </p:txBody>
      </p:sp>
    </p:spTree>
    <p:extLst>
      <p:ext uri="{BB962C8B-B14F-4D97-AF65-F5344CB8AC3E}">
        <p14:creationId xmlns:p14="http://schemas.microsoft.com/office/powerpoint/2010/main" val="2246343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341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err="1" smtClean="0"/>
              <a:t>Convnet</a:t>
            </a:r>
            <a:r>
              <a:rPr lang="en-US" altLang="ko-KR" sz="3600" b="1" dirty="0" smtClean="0"/>
              <a:t> visualization-4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7022" y="2383761"/>
            <a:ext cx="646119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altLang="ko-KR" sz="2000" b="1" dirty="0" smtClean="0">
                <a:solidFill>
                  <a:srgbClr val="FF0000"/>
                </a:solidFill>
              </a:rPr>
              <a:t>Visualized layer 5 =&gt; feature 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face,position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pPr fontAlgn="base"/>
            <a:r>
              <a:rPr lang="en-US" altLang="ko-KR" sz="2000" b="1" dirty="0" smtClean="0"/>
              <a:t> </a:t>
            </a:r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smtClean="0"/>
              <a:t>occluding </a:t>
            </a:r>
            <a:r>
              <a:rPr lang="en-US" altLang="ko-KR" sz="2000" b="1" dirty="0"/>
              <a:t>different portions of </a:t>
            </a:r>
            <a:r>
              <a:rPr lang="en-US" altLang="ko-KR" sz="2000" b="1" dirty="0" smtClean="0"/>
              <a:t>the </a:t>
            </a:r>
            <a:r>
              <a:rPr lang="en-US" altLang="ko-KR" sz="2000" b="1" dirty="0"/>
              <a:t>input image </a:t>
            </a:r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  <a:p>
            <a:pPr fontAlgn="base"/>
            <a:r>
              <a:rPr lang="en-US" altLang="ko-KR" sz="2000" b="1" dirty="0" smtClean="0"/>
              <a:t>-  localizing </a:t>
            </a:r>
            <a:r>
              <a:rPr lang="en-US" altLang="ko-KR" sz="2000" b="1" dirty="0"/>
              <a:t>the objects within the </a:t>
            </a:r>
            <a:r>
              <a:rPr lang="en-US" altLang="ko-KR" sz="2000" b="1" dirty="0" smtClean="0"/>
              <a:t>scene</a:t>
            </a:r>
          </a:p>
          <a:p>
            <a:pPr fontAlgn="base"/>
            <a:endParaRPr lang="en-US" altLang="ko-KR" sz="2000" b="1" dirty="0"/>
          </a:p>
          <a:p>
            <a:pPr fontAlgn="base"/>
            <a:r>
              <a:rPr lang="en-US" altLang="ko-KR" sz="2000" b="1" dirty="0" smtClean="0"/>
              <a:t>- Result:</a:t>
            </a:r>
          </a:p>
          <a:p>
            <a:pPr fontAlgn="base"/>
            <a:r>
              <a:rPr lang="en-US" altLang="ko-KR" sz="2000" b="1" dirty="0" smtClean="0"/>
              <a:t> </a:t>
            </a:r>
            <a:r>
              <a:rPr lang="en-US" altLang="ko-KR" sz="2000" b="1" dirty="0"/>
              <a:t>the probability of the correct class drops </a:t>
            </a:r>
            <a:endParaRPr lang="en-US" altLang="ko-KR" sz="2000" b="1" dirty="0" smtClean="0"/>
          </a:p>
          <a:p>
            <a:pPr fontAlgn="base"/>
            <a:r>
              <a:rPr lang="en-US" altLang="ko-KR" sz="2000" b="1" dirty="0" smtClean="0"/>
              <a:t> </a:t>
            </a:r>
            <a:r>
              <a:rPr lang="en-US" altLang="ko-KR" sz="2000" b="1" dirty="0"/>
              <a:t>when the object is </a:t>
            </a:r>
            <a:r>
              <a:rPr lang="en-US" altLang="ko-KR" sz="2000" b="1" dirty="0" smtClean="0"/>
              <a:t>occluded</a:t>
            </a:r>
          </a:p>
          <a:p>
            <a:pPr marL="342900" indent="-342900" fontAlgn="base">
              <a:buFontTx/>
              <a:buChar char="-"/>
            </a:pPr>
            <a:endParaRPr lang="en-US" altLang="ko-KR" sz="2000" b="1" dirty="0"/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1" y="1509701"/>
            <a:ext cx="5396021" cy="45502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02386" y="1197220"/>
            <a:ext cx="4658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Occlusion sensitivity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9194760" y="5626800"/>
              <a:ext cx="733320" cy="84600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1440" y="5618520"/>
                <a:ext cx="758160" cy="86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0092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341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err="1" smtClean="0"/>
              <a:t>Convnet</a:t>
            </a:r>
            <a:r>
              <a:rPr lang="en-US" altLang="ko-KR" sz="3600" b="1" dirty="0" smtClean="0"/>
              <a:t> visualization-5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06460" y="824923"/>
            <a:ext cx="589948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sz="2000" b="1" dirty="0" smtClean="0"/>
          </a:p>
          <a:p>
            <a:pPr fontAlgn="base"/>
            <a:r>
              <a:rPr lang="en-US" altLang="ko-KR" sz="2000" b="1" dirty="0" smtClean="0"/>
              <a:t>Hamming distance for the degree of change</a:t>
            </a:r>
          </a:p>
          <a:p>
            <a:pPr fontAlgn="base"/>
            <a:endParaRPr lang="en-US" altLang="ko-KR" sz="2000" b="1" dirty="0" smtClean="0"/>
          </a:p>
          <a:p>
            <a:pPr fontAlgn="base"/>
            <a:r>
              <a:rPr lang="en-US" altLang="ko-KR" sz="1700" b="1" dirty="0" smtClean="0"/>
              <a:t>* i: index of image</a:t>
            </a:r>
          </a:p>
          <a:p>
            <a:pPr fontAlgn="base"/>
            <a:r>
              <a:rPr lang="en-US" altLang="ko-KR" sz="1700" b="1" dirty="0" smtClean="0"/>
              <a:t>* l/~l: original, occluded image’s                         feature map in layer1</a:t>
            </a:r>
          </a:p>
          <a:p>
            <a:pPr fontAlgn="base"/>
            <a:r>
              <a:rPr lang="en-US" altLang="ko-KR" sz="1700" b="1" dirty="0" smtClean="0"/>
              <a:t>* H: hamming distance</a:t>
            </a:r>
          </a:p>
          <a:p>
            <a:pPr fontAlgn="base"/>
            <a:r>
              <a:rPr lang="en-US" altLang="ko-KR" sz="1700" b="1" dirty="0" smtClean="0"/>
              <a:t>* sign(): function( +(1),-(-1),0(0) )</a:t>
            </a:r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1" y="1326511"/>
            <a:ext cx="5630963" cy="434014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46558" y="895624"/>
            <a:ext cx="35063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200" b="1" dirty="0" smtClean="0"/>
              <a:t>Correspondence analysis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58" y="4019711"/>
            <a:ext cx="1872939" cy="5108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275" y="4679487"/>
            <a:ext cx="4872065" cy="4777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8112" y="5615129"/>
            <a:ext cx="112623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b="1" dirty="0" smtClean="0"/>
              <a:t>Result: </a:t>
            </a:r>
            <a:r>
              <a:rPr lang="ko-KR" altLang="ko-KR" sz="2000" b="1" dirty="0" err="1" smtClean="0">
                <a:solidFill>
                  <a:srgbClr val="212121"/>
                </a:solidFill>
                <a:ea typeface="inherit"/>
              </a:rPr>
              <a:t>Shading</a:t>
            </a:r>
            <a:r>
              <a:rPr lang="ko-KR" altLang="ko-KR" sz="2000" b="1" dirty="0" smtClean="0">
                <a:solidFill>
                  <a:srgbClr val="212121"/>
                </a:solidFill>
                <a:ea typeface="inherit"/>
              </a:rPr>
              <a:t> </a:t>
            </a:r>
            <a:r>
              <a:rPr lang="ko-KR" altLang="ko-KR" sz="2000" b="1" dirty="0">
                <a:solidFill>
                  <a:srgbClr val="212121"/>
                </a:solidFill>
                <a:ea typeface="inherit"/>
              </a:rPr>
              <a:t>of 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important</a:t>
            </a:r>
            <a:r>
              <a:rPr lang="ko-KR" altLang="ko-KR" sz="2000" b="1" dirty="0">
                <a:solidFill>
                  <a:srgbClr val="212121"/>
                </a:solidFill>
                <a:ea typeface="inherit"/>
              </a:rPr>
              <a:t> 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locations</a:t>
            </a:r>
            <a:r>
              <a:rPr lang="ko-KR" altLang="ko-KR" sz="2000" b="1" dirty="0">
                <a:solidFill>
                  <a:srgbClr val="212121"/>
                </a:solidFill>
                <a:ea typeface="inherit"/>
              </a:rPr>
              <a:t> (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eyes</a:t>
            </a:r>
            <a:r>
              <a:rPr lang="ko-KR" altLang="ko-KR" sz="2000" b="1" dirty="0">
                <a:solidFill>
                  <a:srgbClr val="212121"/>
                </a:solidFill>
                <a:ea typeface="inherit"/>
              </a:rPr>
              <a:t>, 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nose</a:t>
            </a:r>
            <a:r>
              <a:rPr lang="ko-KR" altLang="ko-KR" sz="2000" b="1" dirty="0">
                <a:solidFill>
                  <a:srgbClr val="212121"/>
                </a:solidFill>
                <a:ea typeface="inherit"/>
              </a:rPr>
              <a:t>, 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etc</a:t>
            </a:r>
            <a:r>
              <a:rPr lang="ko-KR" altLang="ko-KR" sz="2000" b="1" dirty="0" smtClean="0">
                <a:solidFill>
                  <a:srgbClr val="212121"/>
                </a:solidFill>
                <a:ea typeface="inherit"/>
              </a:rPr>
              <a:t>.) 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shows</a:t>
            </a:r>
            <a:r>
              <a:rPr lang="ko-KR" altLang="ko-KR" sz="2000" b="1" dirty="0">
                <a:solidFill>
                  <a:srgbClr val="212121"/>
                </a:solidFill>
                <a:ea typeface="inherit"/>
              </a:rPr>
              <a:t> 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similar</a:t>
            </a:r>
            <a:r>
              <a:rPr lang="ko-KR" altLang="ko-KR" sz="2000" b="1" dirty="0">
                <a:solidFill>
                  <a:srgbClr val="212121"/>
                </a:solidFill>
                <a:ea typeface="inherit"/>
              </a:rPr>
              <a:t> 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effects</a:t>
            </a:r>
            <a:r>
              <a:rPr lang="ko-KR" altLang="ko-KR" sz="2000" b="1" dirty="0">
                <a:solidFill>
                  <a:srgbClr val="212121"/>
                </a:solidFill>
                <a:ea typeface="inherit"/>
              </a:rPr>
              <a:t> 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on</a:t>
            </a:r>
            <a:r>
              <a:rPr lang="ko-KR" altLang="ko-KR" sz="2000" b="1" dirty="0">
                <a:solidFill>
                  <a:srgbClr val="212121"/>
                </a:solidFill>
                <a:ea typeface="inherit"/>
              </a:rPr>
              <a:t> </a:t>
            </a:r>
            <a:r>
              <a:rPr lang="ko-KR" altLang="ko-KR" sz="2000" b="1" dirty="0" err="1">
                <a:solidFill>
                  <a:srgbClr val="212121"/>
                </a:solidFill>
                <a:ea typeface="inherit"/>
              </a:rPr>
              <a:t>features</a:t>
            </a:r>
            <a:endParaRPr lang="en-US" altLang="ko-KR" sz="2000" b="1" dirty="0" smtClean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152400" y="288667"/>
            <a:ext cx="88166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  <a:ea typeface="inherit"/>
              </a:rPr>
              <a:t>.</a:t>
            </a: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/>
              <p14:cNvContentPartPr/>
              <p14:nvPr/>
            </p14:nvContentPartPr>
            <p14:xfrm>
              <a:off x="7897063" y="100593"/>
              <a:ext cx="1351440" cy="398160"/>
            </p14:xfrm>
          </p:contentPart>
        </mc:Choice>
        <mc:Fallback>
          <p:pic>
            <p:nvPicPr>
              <p:cNvPr id="8" name="잉크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3223" y="66753"/>
                <a:ext cx="1424520" cy="4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330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341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err="1" smtClean="0"/>
              <a:t>Convnet</a:t>
            </a:r>
            <a:r>
              <a:rPr lang="en-US" altLang="ko-KR" sz="3600" b="1" dirty="0" smtClean="0"/>
              <a:t> visualization-5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7299" y="1916327"/>
            <a:ext cx="403354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layer 5:</a:t>
            </a:r>
          </a:p>
          <a:p>
            <a:pPr fontAlgn="base"/>
            <a:r>
              <a:rPr lang="en-US" altLang="ko-KR" sz="2000" b="1" dirty="0" smtClean="0"/>
              <a:t>    relatively low</a:t>
            </a:r>
          </a:p>
          <a:p>
            <a:pPr fontAlgn="base"/>
            <a:r>
              <a:rPr lang="en-US" altLang="ko-KR" sz="2000" b="1" dirty="0" smtClean="0"/>
              <a:t>( layer5 = feature object’s face)</a:t>
            </a:r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  <a:p>
            <a:pPr fontAlgn="base"/>
            <a:r>
              <a:rPr lang="en-US" altLang="ko-KR" sz="2000" b="1" dirty="0" smtClean="0"/>
              <a:t>layer 7:</a:t>
            </a:r>
          </a:p>
          <a:p>
            <a:pPr fontAlgn="base"/>
            <a:r>
              <a:rPr lang="en-US" altLang="ko-KR" sz="2000" b="1" dirty="0" smtClean="0"/>
              <a:t>   Not big difference</a:t>
            </a:r>
          </a:p>
          <a:p>
            <a:pPr fontAlgn="base"/>
            <a:r>
              <a:rPr lang="en-US" altLang="ko-KR" sz="2000" b="1" dirty="0" smtClean="0"/>
              <a:t>(layer7 = distinguish species)</a:t>
            </a:r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84" y="1425891"/>
            <a:ext cx="5562600" cy="4067175"/>
          </a:xfrm>
          <a:prstGeom prst="rect">
            <a:avLst/>
          </a:prstGeom>
        </p:spPr>
      </p:pic>
      <p:sp>
        <p:nvSpPr>
          <p:cNvPr id="14" name="한쪽 모서리가 잘린 사각형 13"/>
          <p:cNvSpPr/>
          <p:nvPr/>
        </p:nvSpPr>
        <p:spPr>
          <a:xfrm>
            <a:off x="3815632" y="3060658"/>
            <a:ext cx="1417320" cy="265879"/>
          </a:xfrm>
          <a:prstGeom prst="snip1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5370759" y="3060659"/>
            <a:ext cx="1417320" cy="265879"/>
          </a:xfrm>
          <a:prstGeom prst="snip1Rect">
            <a:avLst>
              <a:gd name="adj" fmla="val 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718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06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12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Architecture selection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97" y="980532"/>
            <a:ext cx="7477898" cy="32222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3840" y="4272024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ea typeface="나눔스퀘어" panose="020B0600000101010101" pitchFamily="50" charset="-127"/>
              </a:rPr>
              <a:t>(b): </a:t>
            </a:r>
            <a:r>
              <a:rPr lang="en-US" altLang="ko-KR" sz="1700" b="1" dirty="0" err="1" smtClean="0">
                <a:ea typeface="나눔스퀘어" panose="020B0600000101010101" pitchFamily="50" charset="-127"/>
              </a:rPr>
              <a:t>AlexNet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 layer1 feature -&gt; less </a:t>
            </a:r>
            <a:r>
              <a:rPr lang="en-US" altLang="ko-KR" sz="1700" b="1" dirty="0" err="1" smtClean="0">
                <a:ea typeface="나눔스퀘어" panose="020B0600000101010101" pitchFamily="50" charset="-127"/>
              </a:rPr>
              <a:t>representive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 vector</a:t>
            </a: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ea typeface="나눔스퀘어" panose="020B0600000101010101" pitchFamily="50" charset="-127"/>
              </a:rPr>
              <a:t>(c): fixed layer1( stride, kernel) -&gt; various features</a:t>
            </a: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ea typeface="나눔스퀘어" panose="020B0600000101010101" pitchFamily="50" charset="-127"/>
              </a:rPr>
              <a:t>(d): </a:t>
            </a:r>
            <a:r>
              <a:rPr lang="en-US" altLang="ko-KR" sz="1700" b="1" dirty="0" err="1" smtClean="0">
                <a:ea typeface="나눔스퀘어" panose="020B0600000101010101" pitchFamily="50" charset="-127"/>
              </a:rPr>
              <a:t>AlexNet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 layer2 feature (by visualization)</a:t>
            </a:r>
          </a:p>
          <a:p>
            <a:pPr>
              <a:lnSpc>
                <a:spcPct val="150000"/>
              </a:lnSpc>
            </a:pPr>
            <a:r>
              <a:rPr lang="en-US" altLang="ko-KR" sz="1700" b="1" dirty="0" smtClean="0">
                <a:ea typeface="나눔스퀘어" panose="020B0600000101010101" pitchFamily="50" charset="-127"/>
              </a:rPr>
              <a:t>(e): </a:t>
            </a:r>
            <a:r>
              <a:rPr lang="en-US" altLang="ko-KR" sz="1700" b="1" dirty="0" err="1" smtClean="0">
                <a:ea typeface="나눔스퀘어" panose="020B0600000101010101" pitchFamily="50" charset="-127"/>
              </a:rPr>
              <a:t>ZFNet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 -&gt; less aliasing artifact! </a:t>
            </a:r>
            <a:endParaRPr lang="en-US" altLang="ko-KR" sz="1700" b="1" dirty="0"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85155" y="5173326"/>
            <a:ext cx="6377277" cy="122747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66432" y="5098736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ea typeface="나눔스퀘어" panose="020B0600000101010101" pitchFamily="50" charset="-127"/>
              </a:rPr>
              <a:t>&lt;</a:t>
            </a:r>
            <a:r>
              <a:rPr lang="en-US" altLang="ko-KR" b="1" dirty="0" smtClean="0"/>
              <a:t>Supplement</a:t>
            </a:r>
            <a:r>
              <a:rPr lang="en-US" altLang="ko-KR" b="1" dirty="0" smtClean="0">
                <a:ea typeface="나눔스퀘어" panose="020B0600000101010101" pitchFamily="50" charset="-127"/>
              </a:rPr>
              <a:t> of </a:t>
            </a:r>
            <a:r>
              <a:rPr lang="en-US" altLang="ko-KR" b="1" dirty="0" err="1" smtClean="0">
                <a:ea typeface="나눔스퀘어" panose="020B0600000101010101" pitchFamily="50" charset="-127"/>
              </a:rPr>
              <a:t>AlexNet</a:t>
            </a:r>
            <a:r>
              <a:rPr lang="en-US" altLang="ko-KR" b="1" dirty="0" smtClean="0">
                <a:ea typeface="나눔스퀘어" panose="020B0600000101010101" pitchFamily="50" charset="-127"/>
              </a:rPr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b="1" dirty="0" smtClean="0"/>
              <a:t>Filters(layer1): </a:t>
            </a:r>
            <a:r>
              <a:rPr lang="en-US" altLang="ko-KR" sz="1500" b="1" dirty="0"/>
              <a:t>blow up intermediate </a:t>
            </a:r>
            <a:r>
              <a:rPr lang="en-US" altLang="ko-KR" sz="1500" b="1" dirty="0" smtClean="0"/>
              <a:t>frequency information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b="1" dirty="0" smtClean="0"/>
              <a:t>S </a:t>
            </a:r>
            <a:r>
              <a:rPr lang="en-US" altLang="ko-KR" sz="1500" b="1" dirty="0"/>
              <a:t>= 4 </a:t>
            </a:r>
            <a:r>
              <a:rPr lang="en-US" altLang="ko-KR" sz="1500" b="1" dirty="0" smtClean="0"/>
              <a:t>(layer1): cause </a:t>
            </a:r>
            <a:r>
              <a:rPr lang="en-US" altLang="ko-KR" sz="1500" b="1" dirty="0"/>
              <a:t>aliasing </a:t>
            </a:r>
            <a:r>
              <a:rPr lang="en-US" altLang="ko-KR" sz="1500" b="1" dirty="0" smtClean="0"/>
              <a:t>problem in layer2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3738646" y="6350169"/>
            <a:ext cx="687867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/>
              <a:t>*Aliasing </a:t>
            </a:r>
            <a:r>
              <a:rPr lang="en-US" altLang="ko-KR" sz="1400" b="1" dirty="0"/>
              <a:t>occurs when sampling </a:t>
            </a:r>
            <a:r>
              <a:rPr lang="en-US" altLang="ko-KR" sz="1400" b="1" dirty="0" smtClean="0"/>
              <a:t>frequency </a:t>
            </a:r>
            <a:r>
              <a:rPr lang="en-US" altLang="ko-KR" sz="1400" b="1" dirty="0"/>
              <a:t>is too </a:t>
            </a:r>
            <a:r>
              <a:rPr lang="en-US" altLang="ko-KR" sz="1400" b="1" dirty="0" smtClean="0"/>
              <a:t>low(large </a:t>
            </a:r>
            <a:r>
              <a:rPr lang="en-US" altLang="ko-KR" sz="1400" b="1" dirty="0" err="1" smtClean="0"/>
              <a:t>filter&amp;stride</a:t>
            </a:r>
            <a:r>
              <a:rPr lang="en-US" altLang="ko-KR" sz="1400" b="1" dirty="0" smtClean="0"/>
              <a:t> size)</a:t>
            </a:r>
            <a:endParaRPr lang="en-US" altLang="ko-KR" sz="14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7308720" y="207000"/>
              <a:ext cx="4710960" cy="363636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7200" y="196560"/>
                <a:ext cx="4735440" cy="36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878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06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67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err="1" smtClean="0"/>
              <a:t>ZFNet</a:t>
            </a:r>
            <a:r>
              <a:rPr lang="en-US" altLang="ko-KR" sz="3600" b="1" dirty="0" smtClean="0"/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7612" y="3887633"/>
            <a:ext cx="829034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altLang="ko-KR" sz="2000" b="1" dirty="0" smtClean="0"/>
              <a:t>Run 1 GPU( 70epochs, 12 days)</a:t>
            </a:r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smtClean="0"/>
              <a:t>For layer1 : filter size 11*11, s=4 -&gt; 7*7, s=2 (output: 110*110)</a:t>
            </a:r>
          </a:p>
          <a:p>
            <a:pPr fontAlgn="base"/>
            <a:r>
              <a:rPr lang="en-US" altLang="ko-KR" sz="2000" b="1" dirty="0" smtClean="0"/>
              <a:t>    For output: 3*3 overlapped max pool, s=2 ( 55*55 output)</a:t>
            </a:r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smtClean="0"/>
              <a:t>Use dense connections in layer 3,4,5</a:t>
            </a:r>
          </a:p>
          <a:p>
            <a:pPr fontAlgn="base"/>
            <a:endParaRPr lang="en-US" altLang="ko-KR" sz="2000" b="1" dirty="0" smtClean="0"/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smtClean="0"/>
              <a:t>All </a:t>
            </a:r>
            <a:r>
              <a:rPr lang="en-US" altLang="ko-KR" sz="2000" b="1" dirty="0"/>
              <a:t>weights: set 10^-2, bias =0</a:t>
            </a:r>
          </a:p>
          <a:p>
            <a:pPr marL="342900" indent="-342900" fontAlgn="base">
              <a:buFontTx/>
              <a:buChar char="-"/>
            </a:pPr>
            <a:r>
              <a:rPr lang="en-US" altLang="ko-KR" sz="2000" b="1" dirty="0"/>
              <a:t>Layer 6,7: </a:t>
            </a:r>
            <a:r>
              <a:rPr lang="en-US" altLang="ko-KR" sz="2000" b="1" dirty="0" smtClean="0"/>
              <a:t>dropout( same) </a:t>
            </a:r>
            <a:endParaRPr lang="en-US" altLang="ko-KR" sz="2000" b="1" dirty="0"/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smtClean="0"/>
              <a:t>Parameters update: 128 </a:t>
            </a:r>
            <a:r>
              <a:rPr lang="en-US" altLang="ko-KR" sz="2000" b="1" dirty="0"/>
              <a:t>size mini </a:t>
            </a:r>
            <a:r>
              <a:rPr lang="en-US" altLang="ko-KR" sz="2000" b="1" dirty="0" smtClean="0"/>
              <a:t>batch, using</a:t>
            </a:r>
            <a:r>
              <a:rPr lang="ko-KR" altLang="en-US" sz="2000" b="1" dirty="0" smtClean="0"/>
              <a:t> </a:t>
            </a:r>
            <a:r>
              <a:rPr lang="en-US" altLang="ko-KR" sz="2000" b="1" dirty="0" err="1" smtClean="0"/>
              <a:t>sgd</a:t>
            </a:r>
            <a:endParaRPr lang="en-US" altLang="ko-KR" sz="2000" b="1" dirty="0" smtClean="0"/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86" y="909600"/>
            <a:ext cx="10741031" cy="268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98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처리 2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704339" y="3863524"/>
            <a:ext cx="4381500" cy="481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Matthew D. </a:t>
            </a:r>
            <a:r>
              <a:rPr lang="en-US" altLang="ko-KR" dirty="0" err="1"/>
              <a:t>Zeiler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6732364" y="3863523"/>
            <a:ext cx="4381500" cy="4812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dirty="0"/>
              <a:t>Rob Fergus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95476" y="4512439"/>
            <a:ext cx="32322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Dept. of Computer Science, Courant Institute, </a:t>
            </a:r>
            <a:endParaRPr lang="en-US" altLang="ko-KR" dirty="0" smtClean="0"/>
          </a:p>
          <a:p>
            <a:r>
              <a:rPr lang="en-US" altLang="ko-KR" dirty="0" smtClean="0"/>
              <a:t>New </a:t>
            </a:r>
            <a:r>
              <a:rPr lang="en-US" altLang="ko-KR" dirty="0"/>
              <a:t>York </a:t>
            </a:r>
            <a:r>
              <a:rPr lang="en-US" altLang="ko-KR" dirty="0" smtClean="0"/>
              <a:t>University</a:t>
            </a:r>
          </a:p>
          <a:p>
            <a:r>
              <a:rPr lang="en-US" altLang="ko-KR" dirty="0" err="1" smtClean="0"/>
              <a:t>Ceo</a:t>
            </a:r>
            <a:r>
              <a:rPr lang="en-US" altLang="ko-KR" dirty="0" smtClean="0"/>
              <a:t> of </a:t>
            </a:r>
            <a:r>
              <a:rPr lang="en-US" altLang="ko-KR" dirty="0" err="1"/>
              <a:t>Clarifai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502252" y="4745786"/>
            <a:ext cx="30668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Dept. of Computer Science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 </a:t>
            </a:r>
            <a:r>
              <a:rPr lang="en-US" altLang="ko-KR" dirty="0"/>
              <a:t>Courant Institute, </a:t>
            </a:r>
            <a:endParaRPr lang="en-US" altLang="ko-KR" dirty="0" smtClean="0"/>
          </a:p>
          <a:p>
            <a:r>
              <a:rPr lang="en-US" altLang="ko-KR" dirty="0" smtClean="0"/>
              <a:t>New </a:t>
            </a:r>
            <a:r>
              <a:rPr lang="en-US" altLang="ko-KR" dirty="0"/>
              <a:t>York University</a:t>
            </a:r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875691" y="497355"/>
            <a:ext cx="8440617" cy="85295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smtClean="0"/>
              <a:t>Visualizing and Understanding Convolutional Networks</a:t>
            </a:r>
          </a:p>
          <a:p>
            <a:pPr algn="ctr"/>
            <a:r>
              <a:rPr lang="en-US" altLang="ko-KR" b="1" dirty="0" smtClean="0"/>
              <a:t>(2013)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57" y="2550367"/>
            <a:ext cx="1400064" cy="11455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25" y="2550367"/>
            <a:ext cx="1256383" cy="115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4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229100" y="2903220"/>
            <a:ext cx="621944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07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50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Experiments -1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6652" y="5420052"/>
            <a:ext cx="3108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altLang="ko-KR" sz="2000" b="1" dirty="0" smtClean="0"/>
              <a:t>Complement </a:t>
            </a:r>
            <a:r>
              <a:rPr lang="en-US" altLang="ko-KR" sz="2000" b="1" dirty="0" err="1" smtClean="0"/>
              <a:t>Alexnet</a:t>
            </a:r>
            <a:endParaRPr lang="en-US" altLang="ko-KR" sz="2000" b="1" dirty="0" smtClean="0"/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smtClean="0"/>
              <a:t>14.7%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error rate </a:t>
            </a:r>
          </a:p>
          <a:p>
            <a:pPr marL="342900" indent="-342900" fontAlgn="base">
              <a:buFontTx/>
              <a:buChar char="-"/>
            </a:pPr>
            <a:endParaRPr lang="en-US" altLang="ko-KR" sz="2000" b="1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4" y="1439060"/>
            <a:ext cx="5337698" cy="37147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50" y="1051938"/>
            <a:ext cx="5372362" cy="41018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99976" y="5415291"/>
            <a:ext cx="45899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2000" b="1" dirty="0" smtClean="0"/>
              <a:t>-Change, delete </a:t>
            </a:r>
            <a:r>
              <a:rPr lang="en-US" altLang="ko-KR" sz="2000" b="1" dirty="0" err="1" smtClean="0"/>
              <a:t>AlexNet’s</a:t>
            </a:r>
            <a:r>
              <a:rPr lang="en-US" altLang="ko-KR" sz="2000" b="1" dirty="0" smtClean="0"/>
              <a:t> layer/size</a:t>
            </a:r>
          </a:p>
          <a:p>
            <a:pPr fontAlgn="base"/>
            <a:r>
              <a:rPr lang="en-US" altLang="ko-KR" sz="2000" b="1" dirty="0" smtClean="0"/>
              <a:t>(study various structure)</a:t>
            </a:r>
          </a:p>
          <a:p>
            <a:pPr fontAlgn="base"/>
            <a:r>
              <a:rPr lang="en-US" altLang="ko-KR" sz="2000" b="1" dirty="0" smtClean="0"/>
              <a:t>-Depth of the model is important</a:t>
            </a: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4229100" y="2903220"/>
            <a:ext cx="621944" cy="304800"/>
          </a:xfrm>
          <a:prstGeom prst="snip1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한쪽 모서리가 잘린 사각형 13"/>
          <p:cNvSpPr/>
          <p:nvPr/>
        </p:nvSpPr>
        <p:spPr>
          <a:xfrm>
            <a:off x="4328160" y="3208019"/>
            <a:ext cx="387172" cy="175261"/>
          </a:xfrm>
          <a:prstGeom prst="snip1Rect">
            <a:avLst>
              <a:gd name="adj" fmla="val 632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한쪽 모서리가 잘린 사각형 14"/>
          <p:cNvSpPr/>
          <p:nvPr/>
        </p:nvSpPr>
        <p:spPr>
          <a:xfrm>
            <a:off x="4346486" y="3725496"/>
            <a:ext cx="387172" cy="175261"/>
          </a:xfrm>
          <a:prstGeom prst="snip1Rect">
            <a:avLst>
              <a:gd name="adj" fmla="val 632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한쪽 모서리가 잘린 사각형 15"/>
          <p:cNvSpPr/>
          <p:nvPr/>
        </p:nvSpPr>
        <p:spPr>
          <a:xfrm>
            <a:off x="4341952" y="3937396"/>
            <a:ext cx="387172" cy="175261"/>
          </a:xfrm>
          <a:prstGeom prst="snip1Rect">
            <a:avLst>
              <a:gd name="adj" fmla="val 632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63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07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350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Experiments -2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76211" y="361723"/>
            <a:ext cx="3714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 smtClean="0"/>
              <a:t>Feature generation</a:t>
            </a:r>
          </a:p>
          <a:p>
            <a:pPr fontAlgn="base"/>
            <a:r>
              <a:rPr lang="en-US" altLang="ko-KR" sz="2000" b="1" dirty="0" smtClean="0"/>
              <a:t>*Dataset: Caltech-101                      Caltech-256   </a:t>
            </a:r>
          </a:p>
          <a:p>
            <a:pPr fontAlgn="base"/>
            <a:r>
              <a:rPr lang="en-US" altLang="ko-KR" sz="2000" b="1" dirty="0" smtClean="0"/>
              <a:t>Pascal </a:t>
            </a:r>
            <a:r>
              <a:rPr lang="en-US" altLang="ko-KR" sz="2000" b="1" dirty="0" err="1" smtClean="0"/>
              <a:t>voc</a:t>
            </a:r>
            <a:r>
              <a:rPr lang="en-US" altLang="ko-KR" sz="2000" b="1" dirty="0" smtClean="0"/>
              <a:t> 2012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641" y="3648355"/>
            <a:ext cx="3212883" cy="28888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43" y="1685162"/>
            <a:ext cx="4323280" cy="17263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12" y="4664836"/>
            <a:ext cx="4887463" cy="159195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79" y="1193763"/>
            <a:ext cx="5018230" cy="30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86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08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Discussion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6278" y="1265547"/>
            <a:ext cx="8653395" cy="6170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ea typeface="나눔스퀘어" panose="020B0600000101010101" pitchFamily="50" charset="-127"/>
              </a:rPr>
              <a:t>Suggest a way to visualize CNN 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ea typeface="나눔스퀘어" panose="020B0600000101010101" pitchFamily="50" charset="-127"/>
              </a:rPr>
              <a:t>Better structure through visualization debugging(15.3% </a:t>
            </a:r>
            <a:r>
              <a:rPr lang="en-US" altLang="ko-KR" sz="2000" b="1" dirty="0">
                <a:ea typeface="나눔스퀘어" panose="020B0600000101010101" pitchFamily="50" charset="-127"/>
              </a:rPr>
              <a:t>-&gt; </a:t>
            </a:r>
            <a:r>
              <a:rPr lang="en-US" altLang="ko-KR" sz="2000" b="1" dirty="0" smtClean="0">
                <a:ea typeface="나눔스퀘어" panose="020B0600000101010101" pitchFamily="50" charset="-127"/>
              </a:rPr>
              <a:t>14.7%)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ea typeface="나눔스퀘어" panose="020B0600000101010101" pitchFamily="50" charset="-127"/>
              </a:rPr>
              <a:t>Occlusion experiment: filters - Sensitive to local structure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r>
              <a:rPr lang="en-US" altLang="ko-KR" sz="2000" b="1" dirty="0" smtClean="0">
                <a:ea typeface="나눔스퀘어" panose="020B0600000101010101" pitchFamily="50" charset="-127"/>
              </a:rPr>
              <a:t>Layers require enough depth</a:t>
            </a:r>
            <a:endParaRPr lang="en-US" altLang="ko-KR" sz="2000" b="1" dirty="0">
              <a:ea typeface="나눔스퀘어" panose="020B0600000101010101" pitchFamily="50" charset="-127"/>
            </a:endParaRPr>
          </a:p>
          <a:p>
            <a:pPr fontAlgn="base"/>
            <a:endParaRPr lang="en-US" altLang="ko-KR" sz="2000" b="1" dirty="0" smtClean="0">
              <a:ea typeface="나눔스퀘어" panose="020B0600000101010101" pitchFamily="50" charset="-127"/>
            </a:endParaRPr>
          </a:p>
          <a:p>
            <a:pPr fontAlgn="base"/>
            <a:endParaRPr lang="en-US" altLang="ko-KR" sz="2000" b="1" dirty="0" smtClean="0"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 smtClean="0">
                <a:ea typeface="나눔스퀘어" panose="020B0600000101010101" pitchFamily="50" charset="-127"/>
              </a:rPr>
              <a:t>Fully </a:t>
            </a:r>
            <a:r>
              <a:rPr lang="en-US" altLang="ko-KR" sz="1500" dirty="0">
                <a:ea typeface="나눔스퀘어" panose="020B0600000101010101" pitchFamily="50" charset="-127"/>
              </a:rPr>
              <a:t>Convolutional Networks for Semantic </a:t>
            </a:r>
            <a:r>
              <a:rPr lang="en-US" altLang="ko-KR" sz="1500" dirty="0" smtClean="0">
                <a:ea typeface="나눔스퀘어" panose="020B0600000101010101" pitchFamily="50" charset="-127"/>
              </a:rPr>
              <a:t>Segmentation(2015)</a:t>
            </a:r>
          </a:p>
          <a:p>
            <a:pPr fontAlgn="base"/>
            <a:r>
              <a:rPr lang="en-US" altLang="ko-KR" sz="1500" dirty="0" smtClean="0"/>
              <a:t>Rich </a:t>
            </a:r>
            <a:r>
              <a:rPr lang="en-US" altLang="ko-KR" sz="1500" dirty="0"/>
              <a:t>feature hierarchies for accurate object detection and semantic </a:t>
            </a:r>
            <a:r>
              <a:rPr lang="en-US" altLang="ko-KR" sz="1500" dirty="0" smtClean="0"/>
              <a:t>segmentation(2014)</a:t>
            </a:r>
          </a:p>
          <a:p>
            <a:pPr fontAlgn="base"/>
            <a:r>
              <a:rPr lang="en-US" altLang="ko-KR" sz="1500" dirty="0"/>
              <a:t>Fast </a:t>
            </a:r>
            <a:r>
              <a:rPr lang="en-US" altLang="ko-KR" sz="1500" dirty="0" smtClean="0"/>
              <a:t>R-CNN(2015)</a:t>
            </a:r>
          </a:p>
          <a:p>
            <a:pPr fontAlgn="base"/>
            <a:r>
              <a:rPr lang="en-US" altLang="ko-KR" sz="1500" dirty="0" smtClean="0"/>
              <a:t>*You </a:t>
            </a:r>
            <a:r>
              <a:rPr lang="en-US" altLang="ko-KR" sz="1500" dirty="0"/>
              <a:t>Only Look Once: Unified, Real-Time Object </a:t>
            </a:r>
            <a:r>
              <a:rPr lang="en-US" altLang="ko-KR" sz="1500" dirty="0" smtClean="0"/>
              <a:t>Detection(2016)</a:t>
            </a:r>
            <a:endParaRPr lang="en-US" altLang="ko-KR" sz="1500" dirty="0" smtClean="0"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 err="1"/>
              <a:t>SegNet</a:t>
            </a:r>
            <a:r>
              <a:rPr lang="en-US" altLang="ko-KR" sz="1500" dirty="0"/>
              <a:t>: A Deep Convolutional Encoder-Decoder Architecture for Image </a:t>
            </a:r>
            <a:r>
              <a:rPr lang="en-US" altLang="ko-KR" sz="1500" dirty="0" smtClean="0"/>
              <a:t>Segmentation</a:t>
            </a:r>
            <a:r>
              <a:rPr lang="en-US" altLang="ko-KR" sz="1500" dirty="0" smtClean="0">
                <a:ea typeface="나눔스퀘어" panose="020B0600000101010101" pitchFamily="50" charset="-127"/>
              </a:rPr>
              <a:t>(2015)</a:t>
            </a:r>
          </a:p>
          <a:p>
            <a:pPr fontAlgn="base"/>
            <a:r>
              <a:rPr lang="en-US" altLang="ko-KR" sz="1500" dirty="0" err="1"/>
              <a:t>DeepLab</a:t>
            </a:r>
            <a:r>
              <a:rPr lang="en-US" altLang="ko-KR" sz="1500" dirty="0"/>
              <a:t>: Semantic Image Segmentation with Deep Convolutional Nets, </a:t>
            </a:r>
            <a:r>
              <a:rPr lang="en-US" altLang="ko-KR" sz="1500" dirty="0" err="1"/>
              <a:t>Atrous</a:t>
            </a:r>
            <a:r>
              <a:rPr lang="en-US" altLang="ko-KR" sz="1500" dirty="0"/>
              <a:t> Convolution, </a:t>
            </a:r>
            <a:endParaRPr lang="en-US" altLang="ko-KR" sz="1500" dirty="0" smtClean="0"/>
          </a:p>
          <a:p>
            <a:pPr fontAlgn="base"/>
            <a:r>
              <a:rPr lang="en-US" altLang="ko-KR" sz="1500" dirty="0" smtClean="0"/>
              <a:t>and </a:t>
            </a:r>
            <a:r>
              <a:rPr lang="en-US" altLang="ko-KR" sz="1500" dirty="0"/>
              <a:t>Fully Connected </a:t>
            </a:r>
            <a:r>
              <a:rPr lang="en-US" altLang="ko-KR" sz="1500" dirty="0" smtClean="0"/>
              <a:t>CRFs</a:t>
            </a:r>
            <a:r>
              <a:rPr lang="en-US" altLang="ko-KR" sz="1500" dirty="0" smtClean="0">
                <a:ea typeface="나눔스퀘어" panose="020B0600000101010101" pitchFamily="50" charset="-127"/>
              </a:rPr>
              <a:t>(2016)</a:t>
            </a:r>
          </a:p>
          <a:p>
            <a:pPr fontAlgn="base"/>
            <a:r>
              <a:rPr lang="en-US" altLang="ko-KR" sz="1500" dirty="0" err="1"/>
              <a:t>RefineNet</a:t>
            </a:r>
            <a:r>
              <a:rPr lang="en-US" altLang="ko-KR" sz="1500" dirty="0"/>
              <a:t>: Multi-Path Refinement Networks for High-Resolution Semantic Segmentation</a:t>
            </a:r>
          </a:p>
          <a:p>
            <a:pPr fontAlgn="base"/>
            <a:r>
              <a:rPr lang="en-US" altLang="ko-KR" sz="1500" dirty="0" smtClean="0">
                <a:ea typeface="나눔스퀘어" panose="020B0600000101010101" pitchFamily="50" charset="-127"/>
              </a:rPr>
              <a:t>(2016)</a:t>
            </a:r>
          </a:p>
          <a:p>
            <a:pPr fontAlgn="base"/>
            <a:r>
              <a:rPr lang="en-US" altLang="ko-KR" sz="1500" dirty="0"/>
              <a:t>Generative Adversarial </a:t>
            </a:r>
            <a:r>
              <a:rPr lang="en-US" altLang="ko-KR" sz="1500" dirty="0" smtClean="0"/>
              <a:t>Nets(2014)</a:t>
            </a:r>
            <a:endParaRPr lang="en-US" altLang="ko-KR" sz="1500" dirty="0" smtClean="0"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/>
              <a:t>Pyramid Scene Parsing Network </a:t>
            </a:r>
            <a:r>
              <a:rPr lang="en-US" altLang="ko-KR" sz="1500" dirty="0" smtClean="0"/>
              <a:t>(2017)</a:t>
            </a:r>
          </a:p>
          <a:p>
            <a:pPr fontAlgn="base"/>
            <a:r>
              <a:rPr lang="en-US" altLang="ko-KR" sz="1500" dirty="0"/>
              <a:t>Large Kernel Matters </a:t>
            </a:r>
            <a:r>
              <a:rPr lang="en-US" altLang="ko-KR" sz="1500" dirty="0" smtClean="0"/>
              <a:t>-- </a:t>
            </a:r>
            <a:r>
              <a:rPr lang="en-US" altLang="ko-KR" sz="1500" dirty="0"/>
              <a:t>Improve Semantic Segmentation by Global Convolutional </a:t>
            </a:r>
            <a:r>
              <a:rPr lang="en-US" altLang="ko-KR" sz="1500" dirty="0" smtClean="0"/>
              <a:t>Network(2017)</a:t>
            </a:r>
            <a:endParaRPr lang="en-US" altLang="ko-KR" sz="1500" dirty="0" smtClean="0">
              <a:ea typeface="나눔스퀘어" panose="020B0600000101010101" pitchFamily="50" charset="-127"/>
            </a:endParaRPr>
          </a:p>
          <a:p>
            <a:pPr fontAlgn="base"/>
            <a:r>
              <a:rPr lang="en-US" altLang="ko-KR" sz="1500" dirty="0"/>
              <a:t>Dense Decoder Shortcut Connections for Single-Pass Semantic Segmentation </a:t>
            </a:r>
            <a:r>
              <a:rPr lang="en-US" altLang="ko-KR" sz="1500" dirty="0" smtClean="0"/>
              <a:t>(2018)</a:t>
            </a:r>
          </a:p>
          <a:p>
            <a:pPr fontAlgn="base"/>
            <a:endParaRPr lang="en-US" altLang="ko-KR" sz="2000" b="1" dirty="0" smtClean="0">
              <a:ea typeface="나눔스퀘어" panose="020B0600000101010101" pitchFamily="50" charset="-127"/>
            </a:endParaRPr>
          </a:p>
          <a:p>
            <a:pPr fontAlgn="base"/>
            <a:endParaRPr lang="en-US" altLang="ko-KR" sz="2000" b="1" dirty="0" smtClean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101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처리 2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875691" y="2576042"/>
            <a:ext cx="8440617" cy="85295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</a:t>
            </a:r>
          </a:p>
        </p:txBody>
      </p:sp>
    </p:spTree>
    <p:extLst>
      <p:ext uri="{BB962C8B-B14F-4D97-AF65-F5344CB8AC3E}">
        <p14:creationId xmlns:p14="http://schemas.microsoft.com/office/powerpoint/2010/main" val="27090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01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185859"/>
            <a:ext cx="2897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introduction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3584" y="1280829"/>
            <a:ext cx="6947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dirty="0" smtClean="0">
                <a:ea typeface="나눔스퀘어" panose="020B0600000101010101" pitchFamily="50" charset="-127"/>
              </a:rPr>
              <a:t>CNNs : excellent performance at image classification</a:t>
            </a:r>
          </a:p>
          <a:p>
            <a:pPr algn="ctr">
              <a:lnSpc>
                <a:spcPct val="150000"/>
              </a:lnSpc>
            </a:pPr>
            <a:endParaRPr lang="en-US" altLang="ko-KR" sz="22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01248" y="2764372"/>
            <a:ext cx="985776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200" b="1" dirty="0" smtClean="0">
                <a:ea typeface="나눔스퀘어" panose="020B0600000101010101" pitchFamily="50" charset="-127"/>
              </a:rPr>
              <a:t>no </a:t>
            </a:r>
            <a:r>
              <a:rPr lang="en-US" altLang="ko-KR" sz="2200" b="1" dirty="0">
                <a:ea typeface="나눔스퀘어" panose="020B0600000101010101" pitchFamily="50" charset="-127"/>
              </a:rPr>
              <a:t>clear </a:t>
            </a:r>
            <a:r>
              <a:rPr lang="en-US" altLang="ko-KR" sz="2200" b="1" dirty="0" smtClean="0">
                <a:ea typeface="나눔스퀘어" panose="020B0600000101010101" pitchFamily="50" charset="-127"/>
              </a:rPr>
              <a:t>understanding of </a:t>
            </a:r>
          </a:p>
          <a:p>
            <a:pPr algn="ctr">
              <a:lnSpc>
                <a:spcPct val="150000"/>
              </a:lnSpc>
            </a:pPr>
            <a:endParaRPr lang="en-US" altLang="ko-KR" sz="2200" b="1" dirty="0" smtClean="0"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ea typeface="나눔스퀘어" panose="020B0600000101010101" pitchFamily="50" charset="-127"/>
              </a:rPr>
              <a:t>1.  why </a:t>
            </a:r>
            <a:r>
              <a:rPr lang="en-US" altLang="ko-KR" sz="2800" b="1" dirty="0">
                <a:ea typeface="나눔스퀘어" panose="020B0600000101010101" pitchFamily="50" charset="-127"/>
              </a:rPr>
              <a:t>they perform so </a:t>
            </a:r>
            <a:r>
              <a:rPr lang="en-US" altLang="ko-KR" sz="2800" b="1" dirty="0" smtClean="0">
                <a:ea typeface="나눔스퀘어" panose="020B0600000101010101" pitchFamily="50" charset="-127"/>
              </a:rPr>
              <a:t>well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ea typeface="나눔스퀘어" panose="020B0600000101010101" pitchFamily="50" charset="-127"/>
              </a:rPr>
              <a:t>2.  </a:t>
            </a:r>
            <a:r>
              <a:rPr lang="en-US" altLang="ko-KR" sz="2800" b="1" dirty="0">
                <a:ea typeface="나눔스퀘어" panose="020B0600000101010101" pitchFamily="50" charset="-127"/>
              </a:rPr>
              <a:t>no idea of how they achieve such good </a:t>
            </a:r>
            <a:r>
              <a:rPr lang="en-US" altLang="ko-KR" sz="2800" b="1" dirty="0" smtClean="0">
                <a:ea typeface="나눔스퀘어" panose="020B0600000101010101" pitchFamily="50" charset="-127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ea typeface="나눔스퀘어" panose="020B0600000101010101" pitchFamily="50" charset="-127"/>
              </a:rPr>
              <a:t>3.  how to improve </a:t>
            </a:r>
            <a:r>
              <a:rPr lang="en-US" altLang="ko-KR" sz="2800" b="1" dirty="0" err="1" smtClean="0">
                <a:ea typeface="나눔스퀘어" panose="020B0600000101010101" pitchFamily="50" charset="-127"/>
              </a:rPr>
              <a:t>cnn</a:t>
            </a:r>
            <a:endParaRPr lang="en-US" altLang="ko-KR" sz="2800" b="1" dirty="0" smtClean="0">
              <a:ea typeface="나눔스퀘어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65389" y="2035372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▼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3810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174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Goal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1507" y="1626896"/>
            <a:ext cx="10951652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3600" b="1" dirty="0" smtClean="0">
                <a:solidFill>
                  <a:srgbClr val="FF0000"/>
                </a:solidFill>
                <a:ea typeface="나눔스퀘어" panose="020B0600000101010101" pitchFamily="50" charset="-127"/>
              </a:rPr>
              <a:t>visualization</a:t>
            </a:r>
            <a:r>
              <a:rPr lang="en-US" altLang="ko-KR" sz="2100" b="1" dirty="0" smtClean="0">
                <a:solidFill>
                  <a:srgbClr val="FF0000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2100" b="1" dirty="0" smtClean="0">
                <a:ea typeface="나눔스퀘어" panose="020B0600000101010101" pitchFamily="50" charset="-127"/>
              </a:rPr>
              <a:t>:  </a:t>
            </a:r>
          </a:p>
          <a:p>
            <a:r>
              <a:rPr lang="en-US" altLang="ko-KR" sz="2100" b="1" dirty="0" smtClean="0">
                <a:ea typeface="나눔스퀘어" panose="020B0600000101010101" pitchFamily="50" charset="-127"/>
              </a:rPr>
              <a:t>reveal </a:t>
            </a:r>
            <a:r>
              <a:rPr lang="en-US" altLang="ko-KR" sz="2100" b="1" u="sng" dirty="0">
                <a:ea typeface="나눔스퀘어" panose="020B0600000101010101" pitchFamily="50" charset="-127"/>
              </a:rPr>
              <a:t>the input stimuli </a:t>
            </a:r>
            <a:r>
              <a:rPr lang="en-US" altLang="ko-KR" sz="2100" b="1" dirty="0">
                <a:ea typeface="나눔스퀘어" panose="020B0600000101010101" pitchFamily="50" charset="-127"/>
              </a:rPr>
              <a:t>that excite </a:t>
            </a:r>
            <a:r>
              <a:rPr lang="en-US" altLang="ko-KR" sz="2100" b="1" dirty="0" smtClean="0">
                <a:ea typeface="나눔스퀘어" panose="020B0600000101010101" pitchFamily="50" charset="-127"/>
              </a:rPr>
              <a:t>feature </a:t>
            </a:r>
            <a:r>
              <a:rPr lang="en-US" altLang="ko-KR" sz="2100" b="1" dirty="0">
                <a:ea typeface="나눔스퀘어" panose="020B0600000101010101" pitchFamily="50" charset="-127"/>
              </a:rPr>
              <a:t>maps </a:t>
            </a:r>
            <a:r>
              <a:rPr lang="en-US" altLang="ko-KR" sz="2100" b="1" dirty="0" smtClean="0">
                <a:ea typeface="나눔스퀘어" panose="020B0600000101010101" pitchFamily="50" charset="-127"/>
              </a:rPr>
              <a:t>at </a:t>
            </a:r>
            <a:r>
              <a:rPr lang="en-US" altLang="ko-KR" sz="2100" b="1" dirty="0">
                <a:ea typeface="나눔스퀘어" panose="020B0600000101010101" pitchFamily="50" charset="-127"/>
              </a:rPr>
              <a:t>any layer in the </a:t>
            </a:r>
            <a:r>
              <a:rPr lang="en-US" altLang="ko-KR" sz="2100" b="1" dirty="0" smtClean="0">
                <a:ea typeface="나눔스퀘어" panose="020B0600000101010101" pitchFamily="50" charset="-127"/>
              </a:rPr>
              <a:t>model</a:t>
            </a:r>
          </a:p>
          <a:p>
            <a:r>
              <a:rPr lang="en-US" altLang="ko-KR" sz="2100" b="1" dirty="0" smtClean="0">
                <a:ea typeface="나눔스퀘어" panose="020B0600000101010101" pitchFamily="50" charset="-127"/>
              </a:rPr>
              <a:t> (</a:t>
            </a:r>
            <a:r>
              <a:rPr lang="en-US" altLang="ko-KR" sz="2100" b="1" dirty="0" smtClean="0">
                <a:solidFill>
                  <a:srgbClr val="FF0000"/>
                </a:solidFill>
                <a:ea typeface="나눔스퀘어" panose="020B0600000101010101" pitchFamily="50" charset="-127"/>
              </a:rPr>
              <a:t>reconstruction</a:t>
            </a:r>
            <a:r>
              <a:rPr lang="en-US" altLang="ko-KR" sz="2100" b="1" dirty="0" smtClean="0">
                <a:ea typeface="나눔스퀘어" panose="020B0600000101010101" pitchFamily="50" charset="-127"/>
              </a:rPr>
              <a:t>)</a:t>
            </a:r>
          </a:p>
          <a:p>
            <a:endParaRPr lang="en-US" altLang="ko-KR" sz="2100" b="1" dirty="0" smtClean="0">
              <a:ea typeface="나눔스퀘어" panose="020B0600000101010101" pitchFamily="50" charset="-127"/>
            </a:endParaRPr>
          </a:p>
          <a:p>
            <a:endParaRPr lang="en-US" altLang="ko-KR" sz="2100" b="1" dirty="0"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3200" b="1" dirty="0" smtClean="0">
                <a:ea typeface="나눔스퀘어" panose="020B0600000101010101" pitchFamily="50" charset="-127"/>
              </a:rPr>
              <a:t>Using </a:t>
            </a:r>
            <a:r>
              <a:rPr lang="en-US" altLang="ko-KR" sz="3200" b="1" dirty="0">
                <a:ea typeface="나눔스퀘어" panose="020B0600000101010101" pitchFamily="50" charset="-127"/>
              </a:rPr>
              <a:t>multi-layered </a:t>
            </a:r>
            <a:r>
              <a:rPr lang="en-US" altLang="ko-KR" sz="3200" b="1" dirty="0" err="1">
                <a:ea typeface="나눔스퀘어" panose="020B0600000101010101" pitchFamily="50" charset="-127"/>
              </a:rPr>
              <a:t>deconvolutional</a:t>
            </a:r>
            <a:r>
              <a:rPr lang="en-US" altLang="ko-KR" sz="3200" b="1" dirty="0">
                <a:ea typeface="나눔스퀘어" panose="020B0600000101010101" pitchFamily="50" charset="-127"/>
              </a:rPr>
              <a:t> </a:t>
            </a:r>
            <a:r>
              <a:rPr lang="en-US" altLang="ko-KR" sz="3200" b="1" dirty="0" smtClean="0">
                <a:ea typeface="나눔스퀘어" panose="020B0600000101010101" pitchFamily="50" charset="-127"/>
              </a:rPr>
              <a:t>network</a:t>
            </a:r>
            <a:r>
              <a:rPr lang="en-US" altLang="ko-KR" sz="2100" b="1" dirty="0" smtClean="0">
                <a:ea typeface="나눔스퀘어" panose="020B0600000101010101" pitchFamily="50" charset="-127"/>
              </a:rPr>
              <a:t>:</a:t>
            </a:r>
          </a:p>
          <a:p>
            <a:r>
              <a:rPr lang="en-US" altLang="ko-KR" sz="2100" b="1" dirty="0" smtClean="0">
                <a:ea typeface="나눔스퀘어" panose="020B0600000101010101" pitchFamily="50" charset="-127"/>
              </a:rPr>
              <a:t> </a:t>
            </a:r>
            <a:r>
              <a:rPr lang="en-US" altLang="ko-KR" sz="2100" b="1" dirty="0">
                <a:ea typeface="나눔스퀘어" panose="020B0600000101010101" pitchFamily="50" charset="-127"/>
              </a:rPr>
              <a:t>map the feature activities back to </a:t>
            </a:r>
            <a:r>
              <a:rPr lang="en-US" altLang="ko-KR" sz="2100" b="1" dirty="0" smtClean="0">
                <a:ea typeface="나눔스퀘어" panose="020B0600000101010101" pitchFamily="50" charset="-127"/>
              </a:rPr>
              <a:t>the </a:t>
            </a:r>
            <a:r>
              <a:rPr lang="en-US" altLang="ko-KR" sz="2100" b="1" dirty="0">
                <a:ea typeface="나눔스퀘어" panose="020B0600000101010101" pitchFamily="50" charset="-127"/>
              </a:rPr>
              <a:t>input pixel space</a:t>
            </a:r>
            <a:endParaRPr lang="ko-KR" altLang="en-US" sz="2100" b="1" dirty="0">
              <a:ea typeface="나눔스퀘어" panose="020B0600000101010101" pitchFamily="50" charset="-127"/>
            </a:endParaRPr>
          </a:p>
          <a:p>
            <a:endParaRPr lang="en-US" altLang="ko-KR" sz="2100" b="1" dirty="0" smtClean="0">
              <a:ea typeface="나눔스퀘어" panose="020B0600000101010101" pitchFamily="50" charset="-127"/>
            </a:endParaRPr>
          </a:p>
          <a:p>
            <a:endParaRPr lang="en-US" altLang="ko-KR" sz="2100" b="1" dirty="0" smtClean="0">
              <a:ea typeface="나눔스퀘어" panose="020B0600000101010101" pitchFamily="50" charset="-127"/>
            </a:endParaRPr>
          </a:p>
          <a:p>
            <a:r>
              <a:rPr lang="en-US" altLang="ko-KR" sz="3200" b="1" dirty="0" smtClean="0">
                <a:ea typeface="나눔스퀘어" panose="020B0600000101010101" pitchFamily="50" charset="-127"/>
              </a:rPr>
              <a:t>- sensitivity </a:t>
            </a:r>
            <a:r>
              <a:rPr lang="en-US" altLang="ko-KR" sz="3200" b="1" dirty="0">
                <a:ea typeface="나눔스퀘어" panose="020B0600000101010101" pitchFamily="50" charset="-127"/>
              </a:rPr>
              <a:t>analysis of </a:t>
            </a:r>
            <a:r>
              <a:rPr lang="en-US" altLang="ko-KR" sz="3200" b="1" dirty="0" smtClean="0">
                <a:ea typeface="나눔스퀘어" panose="020B0600000101010101" pitchFamily="50" charset="-127"/>
              </a:rPr>
              <a:t>classifier</a:t>
            </a:r>
            <a:r>
              <a:rPr lang="en-US" altLang="ko-KR" sz="2900" b="1" dirty="0" smtClean="0">
                <a:ea typeface="나눔스퀘어" panose="020B0600000101010101" pitchFamily="50" charset="-127"/>
              </a:rPr>
              <a:t>(</a:t>
            </a:r>
            <a:r>
              <a:rPr lang="en-US" altLang="ko-KR" sz="2900" b="1" dirty="0">
                <a:ea typeface="나눔스퀘어" panose="020B0600000101010101" pitchFamily="50" charset="-127"/>
              </a:rPr>
              <a:t>Semantic </a:t>
            </a:r>
            <a:r>
              <a:rPr lang="en-US" altLang="ko-KR" sz="2900" b="1" dirty="0" smtClean="0">
                <a:ea typeface="나눔스퀘어" panose="020B0600000101010101" pitchFamily="50" charset="-127"/>
              </a:rPr>
              <a:t>Segmentation)</a:t>
            </a:r>
          </a:p>
          <a:p>
            <a:r>
              <a:rPr lang="en-US" altLang="ko-KR" sz="3200" b="1" dirty="0">
                <a:ea typeface="나눔스퀘어" panose="020B0600000101010101" pitchFamily="50" charset="-127"/>
              </a:rPr>
              <a:t> </a:t>
            </a:r>
            <a:r>
              <a:rPr lang="en-US" altLang="ko-KR" sz="3200" b="1" dirty="0" smtClean="0">
                <a:ea typeface="나눔스퀘어" panose="020B0600000101010101" pitchFamily="50" charset="-127"/>
              </a:rPr>
              <a:t>  </a:t>
            </a:r>
            <a:r>
              <a:rPr lang="en-US" altLang="ko-KR" sz="2100" b="1" dirty="0" smtClean="0">
                <a:ea typeface="나눔스퀘어" panose="020B0600000101010101" pitchFamily="50" charset="-127"/>
              </a:rPr>
              <a:t>reveal </a:t>
            </a:r>
            <a:r>
              <a:rPr lang="en-US" altLang="ko-KR" sz="2100" b="1" dirty="0">
                <a:ea typeface="나눔스퀘어" panose="020B0600000101010101" pitchFamily="50" charset="-127"/>
              </a:rPr>
              <a:t>which parts of the scene are important for </a:t>
            </a:r>
            <a:r>
              <a:rPr lang="en-US" altLang="ko-KR" sz="2100" b="1" dirty="0" smtClean="0">
                <a:ea typeface="나눔스퀘어" panose="020B0600000101010101" pitchFamily="50" charset="-127"/>
              </a:rPr>
              <a:t>classification</a:t>
            </a:r>
            <a:endParaRPr lang="en-US" altLang="ko-KR" sz="2100" b="1" dirty="0">
              <a:ea typeface="나눔스퀘어" panose="020B0600000101010101" pitchFamily="50" charset="-127"/>
            </a:endParaRPr>
          </a:p>
          <a:p>
            <a:endParaRPr lang="en-US" altLang="ko-KR" sz="2000" dirty="0" smtClean="0"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331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4627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Structure of </a:t>
            </a:r>
            <a:r>
              <a:rPr lang="en-US" altLang="ko-KR" sz="3600" b="1" dirty="0" err="1" smtClean="0"/>
              <a:t>Alexnet</a:t>
            </a:r>
            <a:endParaRPr lang="en-US" altLang="ko-KR" sz="36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08248" y="4824112"/>
            <a:ext cx="1027633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altLang="ko-KR" sz="2000" b="1" dirty="0" smtClean="0">
                <a:ea typeface="나눔스퀘어" panose="020B0600000101010101" pitchFamily="50" charset="-127"/>
              </a:rPr>
              <a:t>5 </a:t>
            </a:r>
            <a:r>
              <a:rPr lang="en-US" altLang="ko-KR" sz="2000" b="1" dirty="0" err="1" smtClean="0">
                <a:ea typeface="나눔스퀘어" panose="020B0600000101010101" pitchFamily="50" charset="-127"/>
              </a:rPr>
              <a:t>conv</a:t>
            </a:r>
            <a:r>
              <a:rPr lang="en-US" altLang="ko-KR" sz="2000" b="1" dirty="0" smtClean="0">
                <a:ea typeface="나눔스퀘어" panose="020B0600000101010101" pitchFamily="50" charset="-127"/>
              </a:rPr>
              <a:t> layer, 3 fc layer                           - loss function: cross-entropy</a:t>
            </a:r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smtClean="0">
                <a:ea typeface="나눔스퀘어" panose="020B0600000101010101" pitchFamily="50" charset="-127"/>
              </a:rPr>
              <a:t>Overlapping Max-pooling                       - </a:t>
            </a:r>
            <a:r>
              <a:rPr lang="en-US" altLang="ko-KR" sz="2000" b="1" dirty="0" err="1" smtClean="0">
                <a:ea typeface="나눔스퀘어" panose="020B0600000101010101" pitchFamily="50" charset="-127"/>
              </a:rPr>
              <a:t>softmax</a:t>
            </a:r>
            <a:endParaRPr lang="en-US" altLang="ko-KR" sz="2000" b="1" dirty="0" smtClean="0">
              <a:ea typeface="나눔스퀘어" panose="020B0600000101010101" pitchFamily="50" charset="-127"/>
            </a:endParaRPr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err="1" smtClean="0">
                <a:ea typeface="나눔스퀘어" panose="020B0600000101010101" pitchFamily="50" charset="-127"/>
              </a:rPr>
              <a:t>Relu</a:t>
            </a:r>
            <a:r>
              <a:rPr lang="en-US" altLang="ko-KR" sz="2000" b="1" dirty="0" smtClean="0">
                <a:ea typeface="나눔스퀘어" panose="020B0600000101010101" pitchFamily="50" charset="-127"/>
              </a:rPr>
              <a:t> activation function                          - LRN for layer 1,2(before max pool)</a:t>
            </a:r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smtClean="0">
                <a:ea typeface="나눔스퀘어" panose="020B0600000101010101" pitchFamily="50" charset="-127"/>
              </a:rPr>
              <a:t>Reducing overfitting: dropout(last two)</a:t>
            </a:r>
          </a:p>
          <a:p>
            <a:pPr marL="342900" indent="-342900" fontAlgn="base">
              <a:buFontTx/>
              <a:buChar char="-"/>
            </a:pPr>
            <a:r>
              <a:rPr lang="en-US" altLang="ko-KR" sz="2000" b="1" dirty="0" smtClean="0">
                <a:ea typeface="나눔스퀘어" panose="020B0600000101010101" pitchFamily="50" charset="-127"/>
              </a:rPr>
              <a:t>2 GPUS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04" y="884944"/>
            <a:ext cx="7595488" cy="37351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6733440" y="5793840"/>
              <a:ext cx="4510080" cy="90720"/>
            </p14:xfrm>
          </p:contentPart>
        </mc:Choice>
        <mc:Fallback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23720" y="5779800"/>
                <a:ext cx="4532760" cy="1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646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86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Structure of </a:t>
            </a:r>
            <a:r>
              <a:rPr lang="en-US" altLang="ko-KR" sz="3600" b="1" dirty="0" err="1" smtClean="0"/>
              <a:t>Alexnet</a:t>
            </a:r>
            <a:r>
              <a:rPr lang="en-US" altLang="ko-KR" sz="3600" b="1" dirty="0" smtClean="0"/>
              <a:t>- LRN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2" y="884944"/>
            <a:ext cx="5994356" cy="29478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652" y="4401479"/>
            <a:ext cx="105937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 smtClean="0"/>
              <a:t>goal: detect </a:t>
            </a:r>
            <a:r>
              <a:rPr lang="en-US" altLang="ko-KR" b="1" dirty="0"/>
              <a:t>high frequency features with a large </a:t>
            </a:r>
            <a:r>
              <a:rPr lang="en-US" altLang="ko-KR" b="1" dirty="0" smtClean="0"/>
              <a:t>response (form of local maxima)</a:t>
            </a:r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lateral inhibition</a:t>
            </a:r>
            <a:endParaRPr lang="en-US" altLang="ko-KR" dirty="0" smtClean="0"/>
          </a:p>
          <a:p>
            <a:r>
              <a:rPr lang="en-US" altLang="ko-KR" b="1" dirty="0" smtClean="0"/>
              <a:t>           ⇒ </a:t>
            </a:r>
            <a:r>
              <a:rPr lang="en-US" altLang="ko-KR" b="1" dirty="0" smtClean="0">
                <a:solidFill>
                  <a:schemeClr val="accent2"/>
                </a:solidFill>
              </a:rPr>
              <a:t>enhance </a:t>
            </a:r>
            <a:r>
              <a:rPr lang="en-US" altLang="ko-KR" b="1" dirty="0">
                <a:solidFill>
                  <a:schemeClr val="accent2"/>
                </a:solidFill>
              </a:rPr>
              <a:t>“peaks” and dampen “flat” responses on the feature map</a:t>
            </a:r>
            <a:r>
              <a:rPr lang="en-US" altLang="ko-KR" b="1" dirty="0"/>
              <a:t> </a:t>
            </a:r>
            <a:endParaRPr lang="en-US" altLang="ko-KR" b="1" dirty="0" smtClean="0"/>
          </a:p>
          <a:p>
            <a:pPr marL="285750" indent="-285750">
              <a:buFontTx/>
              <a:buChar char="-"/>
            </a:pPr>
            <a:r>
              <a:rPr lang="en-US" altLang="ko-KR" b="1" dirty="0" smtClean="0"/>
              <a:t>With </a:t>
            </a:r>
            <a:r>
              <a:rPr lang="en-US" altLang="ko-KR" b="1" dirty="0" err="1" smtClean="0"/>
              <a:t>relu</a:t>
            </a:r>
            <a:r>
              <a:rPr lang="en-US" altLang="ko-KR" b="1" dirty="0" smtClean="0"/>
              <a:t> activation ( </a:t>
            </a:r>
            <a:r>
              <a:rPr lang="en-US" altLang="ko-KR" b="1" dirty="0" err="1" smtClean="0"/>
              <a:t>relu’s</a:t>
            </a:r>
            <a:r>
              <a:rPr lang="en-US" altLang="ko-KR" b="1" dirty="0" smtClean="0"/>
              <a:t> output = unbounded) </a:t>
            </a:r>
          </a:p>
          <a:p>
            <a:r>
              <a:rPr lang="en-US" altLang="ko-KR" sz="1600" b="1" dirty="0" smtClean="0"/>
              <a:t>-   Why </a:t>
            </a:r>
            <a:r>
              <a:rPr lang="en-US" altLang="ko-KR" sz="1600" b="1" dirty="0"/>
              <a:t>need normalization layers in the first place? Increasing the sensory perception  </a:t>
            </a:r>
          </a:p>
          <a:p>
            <a:endParaRPr lang="en-US" altLang="ko-KR" sz="16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156" y="1694853"/>
            <a:ext cx="4893714" cy="13279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695743" y="32337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b="1" dirty="0"/>
              <a:t>N(total number of kernel), k=2, n=5(#</a:t>
            </a:r>
            <a:r>
              <a:rPr lang="ko-KR" altLang="en-US" sz="1400" b="1" dirty="0"/>
              <a:t>사용할 </a:t>
            </a:r>
            <a:r>
              <a:rPr lang="ko-KR" altLang="en-US" sz="1400" b="1" dirty="0" err="1"/>
              <a:t>근접필터</a:t>
            </a:r>
            <a:r>
              <a:rPr lang="en-US" altLang="ko-KR" sz="1400" b="1" dirty="0"/>
              <a:t>)</a:t>
            </a:r>
          </a:p>
          <a:p>
            <a:r>
              <a:rPr lang="en-US" altLang="ko-KR" sz="1400" b="1" dirty="0"/>
              <a:t>beta=0.75,alpha=10^-4</a:t>
            </a:r>
            <a:endParaRPr lang="ko-KR" alt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잉크 9"/>
              <p14:cNvContentPartPr/>
              <p14:nvPr/>
            </p14:nvContentPartPr>
            <p14:xfrm>
              <a:off x="6167160" y="868320"/>
              <a:ext cx="898200" cy="101160"/>
            </p14:xfrm>
          </p:contentPart>
        </mc:Choice>
        <mc:Fallback>
          <p:pic>
            <p:nvPicPr>
              <p:cNvPr id="10" name="잉크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5280" y="854280"/>
                <a:ext cx="918000" cy="1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306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6668907" y="1573823"/>
            <a:ext cx="3182187" cy="418513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266721" y="1573823"/>
            <a:ext cx="3182187" cy="4185139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04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198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Deconvolution process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0342" y="1720052"/>
            <a:ext cx="26651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/>
                </a:solidFill>
                <a:ea typeface="나눔스퀘어" panose="020B0600000101010101" pitchFamily="50" charset="-127"/>
              </a:rPr>
              <a:t>Input</a:t>
            </a:r>
            <a:endParaRPr lang="en-US" altLang="ko-KR" sz="2400" b="1" dirty="0"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 smtClean="0">
                <a:ea typeface="나눔스퀘어" panose="020B0600000101010101" pitchFamily="50" charset="-127"/>
              </a:rPr>
              <a:t>conv</a:t>
            </a:r>
            <a:r>
              <a:rPr lang="en-US" altLang="ko-KR" sz="2400" b="1" dirty="0" smtClean="0">
                <a:ea typeface="나눔스퀘어" panose="020B0600000101010101" pitchFamily="50" charset="-127"/>
              </a:rPr>
              <a:t>(▼)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 smtClean="0">
                <a:ea typeface="나눔스퀘어" panose="020B0600000101010101" pitchFamily="50" charset="-127"/>
              </a:rPr>
              <a:t>relu</a:t>
            </a:r>
            <a:endParaRPr lang="en-US" altLang="ko-KR" sz="2400" b="1" dirty="0" smtClean="0"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ea typeface="나눔스퀘어" panose="020B0600000101010101" pitchFamily="50" charset="-127"/>
              </a:rPr>
              <a:t>&lt;</a:t>
            </a:r>
            <a:r>
              <a:rPr lang="en-US" altLang="ko-KR" sz="2400" b="1" dirty="0" smtClean="0">
                <a:ea typeface="나눔스퀘어" panose="020B0600000101010101" pitchFamily="50" charset="-127"/>
              </a:rPr>
              <a:t>feature map&gt;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 smtClean="0">
                <a:ea typeface="나눔스퀘어" panose="020B0600000101010101" pitchFamily="50" charset="-127"/>
              </a:rPr>
              <a:t>maxpooling</a:t>
            </a:r>
            <a:r>
              <a:rPr lang="en-US" altLang="ko-KR" sz="2400" b="1" dirty="0">
                <a:ea typeface="나눔스퀘어" panose="020B0600000101010101" pitchFamily="50" charset="-127"/>
              </a:rPr>
              <a:t>(</a:t>
            </a:r>
            <a:r>
              <a:rPr lang="en-US" altLang="ko-KR" sz="2400" b="1" dirty="0" smtClean="0">
                <a:ea typeface="나눔스퀘어" panose="020B0600000101010101" pitchFamily="50" charset="-127"/>
              </a:rPr>
              <a:t>▼)</a:t>
            </a:r>
            <a:endParaRPr lang="en-US" altLang="ko-KR" sz="2400" b="1" dirty="0"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6"/>
                </a:solidFill>
                <a:ea typeface="나눔스퀘어" panose="020B0600000101010101" pitchFamily="50" charset="-127"/>
              </a:rPr>
              <a:t>output</a:t>
            </a:r>
          </a:p>
          <a:p>
            <a:pPr algn="ctr">
              <a:lnSpc>
                <a:spcPct val="150000"/>
              </a:lnSpc>
            </a:pPr>
            <a:endParaRPr lang="en-US" altLang="ko-KR" sz="2400" b="1" dirty="0" smtClean="0"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ea typeface="나눔스퀘어" panose="020B0600000101010101" pitchFamily="50" charset="-127"/>
              </a:rPr>
              <a:t>                                      </a:t>
            </a:r>
            <a:endParaRPr lang="ko-KR" altLang="en-US" sz="2400" b="1" dirty="0"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49117" y="1720052"/>
            <a:ext cx="30653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6"/>
                </a:solidFill>
                <a:ea typeface="나눔스퀘어" panose="020B0600000101010101" pitchFamily="50" charset="-127"/>
              </a:rPr>
              <a:t>input</a:t>
            </a:r>
            <a:endParaRPr lang="en-US" altLang="ko-KR" sz="2400" b="1" dirty="0">
              <a:solidFill>
                <a:schemeClr val="accent6"/>
              </a:solidFill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 smtClean="0">
                <a:ea typeface="나눔스퀘어" panose="020B0600000101010101" pitchFamily="50" charset="-127"/>
              </a:rPr>
              <a:t>unpooling</a:t>
            </a:r>
            <a:r>
              <a:rPr lang="en-US" altLang="ko-KR" sz="2400" b="1" dirty="0" smtClean="0">
                <a:ea typeface="나눔스퀘어" panose="020B0600000101010101" pitchFamily="50" charset="-127"/>
              </a:rPr>
              <a:t>   rectification    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ea typeface="나눔스퀘어" panose="020B0600000101010101" pitchFamily="50" charset="-127"/>
              </a:rPr>
              <a:t>filtering</a:t>
            </a:r>
            <a:endParaRPr lang="en-US" altLang="ko-KR" sz="2400" b="1" dirty="0"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  <a:ea typeface="나눔스퀘어" panose="020B0600000101010101" pitchFamily="50" charset="-127"/>
              </a:rPr>
              <a:t>Reconstruct image</a:t>
            </a:r>
            <a:endParaRPr lang="en-US" altLang="ko-KR" sz="2400" b="1" dirty="0">
              <a:solidFill>
                <a:schemeClr val="accent1">
                  <a:lumMod val="75000"/>
                </a:schemeClr>
              </a:solidFill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01772" y="913794"/>
            <a:ext cx="1042273" cy="1146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smtClean="0">
                <a:ea typeface="나눔스퀘어" panose="020B0600000101010101" pitchFamily="50" charset="-127"/>
              </a:rPr>
              <a:t>CNN</a:t>
            </a:r>
            <a:endParaRPr lang="en-US" altLang="ko-KR" sz="3000" b="1" dirty="0"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84787" y="884944"/>
            <a:ext cx="1550425" cy="1146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 err="1" smtClean="0">
                <a:ea typeface="나눔스퀘어" panose="020B0600000101010101" pitchFamily="50" charset="-127"/>
              </a:rPr>
              <a:t>Deconv</a:t>
            </a:r>
            <a:endParaRPr lang="en-US" altLang="ko-KR" sz="3000" b="1" dirty="0"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876721" y="1898825"/>
            <a:ext cx="1624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accent6"/>
                </a:solidFill>
                <a:ea typeface="나눔스퀘어" panose="020B0600000101010101" pitchFamily="50" charset="-127"/>
              </a:rPr>
              <a:t>*</a:t>
            </a:r>
            <a:r>
              <a:rPr lang="en-US" altLang="ko-KR" b="1" dirty="0">
                <a:solidFill>
                  <a:schemeClr val="accent6"/>
                </a:solidFill>
                <a:ea typeface="나눔스퀘어" panose="020B0600000101010101" pitchFamily="50" charset="-127"/>
              </a:rPr>
              <a:t>set zero (▲</a:t>
            </a:r>
            <a:r>
              <a:rPr lang="en-US" altLang="ko-KR" b="1" dirty="0" smtClean="0">
                <a:solidFill>
                  <a:schemeClr val="accent6"/>
                </a:solidFill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68017" y="2414386"/>
            <a:ext cx="2103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ea typeface="나눔스퀘어" panose="020B0600000101010101" pitchFamily="50" charset="-127"/>
              </a:rPr>
              <a:t>Zero pad; sparse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946600" y="4060997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ea typeface="나눔스퀘어" panose="020B0600000101010101" pitchFamily="50" charset="-127"/>
              </a:rPr>
              <a:t>(▲;dense)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546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04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66721" y="238613"/>
            <a:ext cx="258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 smtClean="0"/>
              <a:t>vocabulary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6685" y="1495129"/>
            <a:ext cx="10781731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ea typeface="나눔스퀘어" panose="020B0600000101010101" pitchFamily="50" charset="-127"/>
              </a:rPr>
              <a:t>Upsampling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: (≒</a:t>
            </a:r>
            <a:r>
              <a:rPr lang="en-US" altLang="ko-KR" sz="1700" b="1" dirty="0" err="1" smtClean="0">
                <a:ea typeface="나눔스퀘어" panose="020B0600000101010101" pitchFamily="50" charset="-127"/>
              </a:rPr>
              <a:t>unpooling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) sort of </a:t>
            </a:r>
            <a:r>
              <a:rPr lang="en-US" altLang="ko-KR" sz="1700" b="1" dirty="0" err="1" smtClean="0">
                <a:solidFill>
                  <a:schemeClr val="accent2"/>
                </a:solidFill>
                <a:ea typeface="나눔스퀘어" panose="020B0600000101010101" pitchFamily="50" charset="-127"/>
              </a:rPr>
              <a:t>cnn</a:t>
            </a:r>
            <a:r>
              <a:rPr lang="en-US" altLang="ko-KR" sz="1700" b="1" dirty="0" smtClean="0">
                <a:solidFill>
                  <a:schemeClr val="accent2"/>
                </a:solidFill>
                <a:ea typeface="나눔스퀘어" panose="020B0600000101010101" pitchFamily="50" charset="-127"/>
              </a:rPr>
              <a:t> filter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! image to a higher resolution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b="1" dirty="0" err="1" smtClean="0">
                <a:ea typeface="나눔스퀘어" panose="020B0600000101010101" pitchFamily="50" charset="-127"/>
              </a:rPr>
              <a:t>Unpooling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: reverse max pooling(usually), use switch variables </a:t>
            </a: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solidFill>
                  <a:schemeClr val="accent2"/>
                </a:solidFill>
                <a:ea typeface="나눔스퀘어" panose="020B0600000101010101" pitchFamily="50" charset="-127"/>
              </a:rPr>
              <a:t> </a:t>
            </a:r>
            <a:r>
              <a:rPr lang="en-US" altLang="ko-KR" sz="1700" b="1" dirty="0" smtClean="0">
                <a:solidFill>
                  <a:schemeClr val="accent2"/>
                </a:solidFill>
                <a:ea typeface="나눔스퀘어" panose="020B0600000101010101" pitchFamily="50" charset="-127"/>
              </a:rPr>
              <a:t>     preserving the structure of the stimulus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( make enlarged but yet </a:t>
            </a:r>
            <a:r>
              <a:rPr lang="en-US" altLang="ko-KR" sz="1700" b="1" u="sng" dirty="0" smtClean="0">
                <a:ea typeface="나눔스퀘어" panose="020B0600000101010101" pitchFamily="50" charset="-127"/>
              </a:rPr>
              <a:t>sparse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700" b="1" dirty="0" smtClean="0">
              <a:ea typeface="나눔스퀘어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altLang="ko-KR" sz="2400" b="1" dirty="0" smtClean="0">
                <a:ea typeface="나눔스퀘어" panose="020B0600000101010101" pitchFamily="50" charset="-127"/>
              </a:rPr>
              <a:t>Deconvolution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: inverse convolution, </a:t>
            </a:r>
            <a:r>
              <a:rPr lang="en-US" altLang="ko-KR" sz="1700" b="1" u="sng" dirty="0" smtClean="0">
                <a:ea typeface="나눔스퀘어" panose="020B0600000101010101" pitchFamily="50" charset="-127"/>
              </a:rPr>
              <a:t>densify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 feature maps with trainable filters</a:t>
            </a:r>
          </a:p>
          <a:p>
            <a:pPr>
              <a:lnSpc>
                <a:spcPct val="150000"/>
              </a:lnSpc>
            </a:pPr>
            <a:r>
              <a:rPr lang="en-US" altLang="ko-KR" sz="1700" b="1" dirty="0">
                <a:ea typeface="나눔스퀘어" panose="020B0600000101010101" pitchFamily="50" charset="-127"/>
              </a:rPr>
              <a:t> 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    (transposed filter -&gt; fill out sparse feature map) usually after </a:t>
            </a:r>
            <a:r>
              <a:rPr lang="en-US" altLang="ko-KR" sz="1700" b="1" dirty="0" err="1" smtClean="0">
                <a:ea typeface="나눔스퀘어" panose="020B0600000101010101" pitchFamily="50" charset="-127"/>
              </a:rPr>
              <a:t>unpooling</a:t>
            </a:r>
            <a:r>
              <a:rPr lang="en-US" altLang="ko-KR" sz="1700" b="1" dirty="0" smtClean="0">
                <a:ea typeface="나눔스퀘어" panose="020B0600000101010101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ea typeface="나눔스퀘어" panose="020B0600000101010101" pitchFamily="50" charset="-127"/>
              </a:rPr>
              <a:t>4.  Convolutional sparse coding: </a:t>
            </a:r>
            <a:r>
              <a:rPr lang="en-US" altLang="ko-KR" b="1" dirty="0" smtClean="0">
                <a:ea typeface="나눔스퀘어" panose="020B0600000101010101" pitchFamily="50" charset="-127"/>
              </a:rPr>
              <a:t>zero padding at transposed filter                     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/>
              <p14:cNvContentPartPr/>
              <p14:nvPr/>
            </p14:nvContentPartPr>
            <p14:xfrm>
              <a:off x="8564760" y="1849680"/>
              <a:ext cx="3421800" cy="273996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52160" y="1833840"/>
                <a:ext cx="3446280" cy="27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231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04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198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3600" b="1" dirty="0"/>
              <a:t>Deconvolution </a:t>
            </a:r>
            <a:r>
              <a:rPr lang="en-US" altLang="ko-KR" sz="3600" b="1" dirty="0" smtClean="0"/>
              <a:t>process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7022" y="1282388"/>
            <a:ext cx="5280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ea typeface="나눔스퀘어" panose="020B0600000101010101" pitchFamily="50" charset="-127"/>
              </a:rPr>
              <a:t>*set zero? Set all other activations in the layer to zero and pass the feature maps</a:t>
            </a:r>
            <a:endParaRPr lang="ko-KR" altLang="en-US" sz="2000" b="1" dirty="0"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2279" y="8846930"/>
            <a:ext cx="20294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91033" y="2387719"/>
            <a:ext cx="6478012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 err="1" smtClean="0">
                <a:ea typeface="나눔스퀘어" panose="020B0600000101010101" pitchFamily="50" charset="-127"/>
              </a:rPr>
              <a:t>Unpooling</a:t>
            </a:r>
            <a:endParaRPr lang="en-US" altLang="ko-KR" sz="2000" b="1" dirty="0" smtClean="0">
              <a:ea typeface="나눔스퀘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 smtClean="0">
                <a:ea typeface="나눔스퀘어" panose="020B0600000101010101" pitchFamily="50" charset="-127"/>
              </a:rPr>
              <a:t>SWITCH variables: recorded the locations of </a:t>
            </a:r>
          </a:p>
          <a:p>
            <a:r>
              <a:rPr lang="en-US" altLang="ko-KR" sz="2000" b="1" dirty="0" smtClean="0">
                <a:ea typeface="나눔스퀘어" panose="020B0600000101010101" pitchFamily="50" charset="-127"/>
              </a:rPr>
              <a:t>the maxima within each pooling region </a:t>
            </a:r>
          </a:p>
          <a:p>
            <a:endParaRPr lang="en-US" altLang="ko-KR" sz="2000" b="1" dirty="0">
              <a:ea typeface="나눔스퀘어" panose="020B0600000101010101" pitchFamily="50" charset="-127"/>
            </a:endParaRPr>
          </a:p>
          <a:p>
            <a:r>
              <a:rPr lang="en-US" altLang="ko-KR" sz="2000" b="1" dirty="0" smtClean="0">
                <a:ea typeface="나눔스퀘어" panose="020B0600000101010101" pitchFamily="50" charset="-127"/>
              </a:rPr>
              <a:t>2. Rectification: </a:t>
            </a:r>
            <a:r>
              <a:rPr lang="en-US" altLang="ko-KR" sz="2000" b="1" dirty="0" err="1" smtClean="0">
                <a:ea typeface="나눔스퀘어" panose="020B0600000101010101" pitchFamily="50" charset="-127"/>
              </a:rPr>
              <a:t>relu</a:t>
            </a:r>
            <a:r>
              <a:rPr lang="en-US" altLang="ko-KR" sz="2000" b="1" dirty="0" smtClean="0">
                <a:ea typeface="나눔스퀘어" panose="020B0600000101010101" pitchFamily="50" charset="-127"/>
              </a:rPr>
              <a:t> function</a:t>
            </a:r>
          </a:p>
          <a:p>
            <a:endParaRPr lang="en-US" altLang="ko-KR" sz="2000" b="1" dirty="0">
              <a:ea typeface="나눔스퀘어" panose="020B0600000101010101" pitchFamily="50" charset="-127"/>
            </a:endParaRPr>
          </a:p>
          <a:p>
            <a:r>
              <a:rPr lang="en-US" altLang="ko-KR" sz="2000" b="1" dirty="0" smtClean="0">
                <a:ea typeface="나눔스퀘어" panose="020B0600000101010101" pitchFamily="50" charset="-127"/>
              </a:rPr>
              <a:t>3. filtering: transposed versions of the same filters</a:t>
            </a:r>
          </a:p>
          <a:p>
            <a:r>
              <a:rPr lang="en-US" altLang="ko-KR" sz="2000" b="1" dirty="0" smtClean="0">
                <a:ea typeface="나눔스퀘어" panose="020B0600000101010101" pitchFamily="50" charset="-127"/>
              </a:rPr>
              <a:t>(apply to the rectified maps) </a:t>
            </a:r>
          </a:p>
          <a:p>
            <a:pPr algn="ctr"/>
            <a:endParaRPr lang="en-US" altLang="ko-KR" sz="25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12" y="1240187"/>
            <a:ext cx="4672455" cy="43994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5218560" y="2643120"/>
              <a:ext cx="320400" cy="1985040"/>
            </p14:xfrm>
          </p:contentPart>
        </mc:Choice>
        <mc:Fallback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4520" y="2632320"/>
                <a:ext cx="339120" cy="20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235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8899</TotalTime>
  <Words>1092</Words>
  <Application>Microsoft Office PowerPoint</Application>
  <PresentationFormat>와이드스크린</PresentationFormat>
  <Paragraphs>236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Arial Unicode MS</vt:lpstr>
      <vt:lpstr>inherit</vt:lpstr>
      <vt:lpstr>나눔스퀘어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Survived passenger of titanic Prediction</dc:title>
  <dc:creator>akrnlrjf@outlook.kr</dc:creator>
  <cp:lastModifiedBy>rayjang111@gmail.com</cp:lastModifiedBy>
  <cp:revision>407</cp:revision>
  <dcterms:created xsi:type="dcterms:W3CDTF">2019-02-27T06:24:36Z</dcterms:created>
  <dcterms:modified xsi:type="dcterms:W3CDTF">2019-03-22T13:36:58Z</dcterms:modified>
</cp:coreProperties>
</file>